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8"/>
  </p:notesMasterIdLst>
  <p:sldIdLst>
    <p:sldId id="257" r:id="rId4"/>
    <p:sldId id="295" r:id="rId5"/>
    <p:sldId id="305" r:id="rId6"/>
    <p:sldId id="296" r:id="rId7"/>
    <p:sldId id="308" r:id="rId8"/>
    <p:sldId id="258" r:id="rId9"/>
    <p:sldId id="298" r:id="rId10"/>
    <p:sldId id="270" r:id="rId11"/>
    <p:sldId id="307" r:id="rId12"/>
    <p:sldId id="306" r:id="rId13"/>
    <p:sldId id="309" r:id="rId14"/>
    <p:sldId id="304" r:id="rId15"/>
    <p:sldId id="293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68" d="100"/>
          <a:sy n="68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09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76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08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49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93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5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25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54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39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1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6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088016" y="2864487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14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4180" y="3087602"/>
            <a:ext cx="2597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249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68201"/>
              </p:ext>
            </p:extLst>
          </p:nvPr>
        </p:nvGraphicFramePr>
        <p:xfrm>
          <a:off x="990600" y="1860550"/>
          <a:ext cx="10248900" cy="26924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tự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mpd="sng">
                      <a:solidFill>
                        <a:srgbClr val="0070C0"/>
                      </a:solidFill>
                      <a:prstDash val="soli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70C0"/>
                      </a:solidFill>
                      <a:prstDash val="soli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70C0"/>
                      </a:solidFill>
                      <a:prstDash val="soli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smtClean="0"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...</a:t>
                      </a:r>
                      <a:endParaRPr lang="en-US" sz="3200" dirty="0"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smtClean="0"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...</a:t>
                      </a:r>
                      <a:endParaRPr lang="en-US" sz="3200" dirty="0"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0062260" y="359413"/>
            <a:ext cx="1094699" cy="1873355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96" y="4572000"/>
            <a:ext cx="2050239" cy="228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701796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 Việt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677706" y="345766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10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96730" y="96005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Tiếng Việt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DFE1B-7214-498C-A15F-1CFB44798CA5}"/>
              </a:ext>
            </a:extLst>
          </p:cNvPr>
          <p:cNvSpPr txBox="1"/>
          <p:nvPr/>
        </p:nvSpPr>
        <p:spPr>
          <a:xfrm>
            <a:off x="2504940" y="1732979"/>
            <a:ext cx="971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Luyện tập: Mở rộng vốn từ chỉ đồ dùng học tập.      </a:t>
            </a:r>
            <a:endParaRPr lang="vi-VN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3448" y="2249760"/>
            <a:ext cx="5485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Dấu chấm, dấu chấm hỏi. 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9630" y="284672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Bài 2: 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139" y="3330839"/>
            <a:ext cx="5714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 hàng" pitchFamily="34" charset="-93"/>
                <a:cs typeface="Times New Roman" pitchFamily="18" charset="0"/>
              </a:rPr>
              <a:t>  </a:t>
            </a:r>
            <a:endParaRPr lang="en-US" sz="36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8055" y="3779526"/>
            <a:ext cx="1695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8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169748" y="414360"/>
            <a:ext cx="998746" cy="1483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+mj-lt"/>
                <a:cs typeface="Times New Roman" pitchFamily="18" charset="0"/>
              </a:rPr>
              <a:t>Chọn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dấu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chấm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hoặc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chấm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hỏi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thay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itchFamily="18" charset="0"/>
              </a:rPr>
              <a:t>vào</a:t>
            </a:r>
            <a:r>
              <a:rPr lang="en-US" dirty="0" smtClean="0">
                <a:latin typeface="+mj-lt"/>
                <a:cs typeface="Times New Roman" pitchFamily="18" charset="0"/>
              </a:rPr>
              <a:t> ô </a:t>
            </a:r>
            <a:r>
              <a:rPr lang="en-US" dirty="0" err="1" smtClean="0">
                <a:latin typeface="+mj-lt"/>
                <a:cs typeface="Times New Roman" pitchFamily="18" charset="0"/>
              </a:rPr>
              <a:t>trống</a:t>
            </a:r>
            <a:r>
              <a:rPr lang="en-US" dirty="0" smtClean="0">
                <a:latin typeface="+mj-lt"/>
                <a:cs typeface="Times New Roman" pitchFamily="18" charset="0"/>
              </a:rPr>
              <a:t>.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50000" r="17613" b="13462"/>
          <a:stretch/>
        </p:blipFill>
        <p:spPr bwMode="auto">
          <a:xfrm>
            <a:off x="194603" y="4562883"/>
            <a:ext cx="6881447" cy="229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801318" y="1320907"/>
            <a:ext cx="8673769" cy="3323938"/>
            <a:chOff x="1759115" y="1256004"/>
            <a:chExt cx="8673769" cy="3323938"/>
          </a:xfrm>
        </p:grpSpPr>
        <p:sp>
          <p:nvSpPr>
            <p:cNvPr id="16" name="TextBox 15"/>
            <p:cNvSpPr txBox="1"/>
            <p:nvPr/>
          </p:nvSpPr>
          <p:spPr>
            <a:xfrm>
              <a:off x="1759115" y="1256004"/>
              <a:ext cx="8673769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ơi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cậu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một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chút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được</a:t>
              </a:r>
              <a:r>
                <a:rPr lang="en-US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không </a:t>
              </a:r>
              <a:endPara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: 	   -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Cậu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muốn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gì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nào</a:t>
              </a:r>
              <a:endPara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muốn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xóa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hình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vẽ</a:t>
              </a:r>
              <a:r>
                <a:rPr lang="en-US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này</a:t>
              </a:r>
              <a:endPara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Tẩy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:       -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Tớ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sẽ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giúp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cậu</a:t>
              </a:r>
              <a:endPara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Bút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chì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: -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Cảm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ơn</a:t>
              </a:r>
              <a:r>
                <a:rPr lang="en-US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cậu</a:t>
              </a:r>
              <a:endParaRPr lang="en-US" dirty="0">
                <a:solidFill>
                  <a:srgbClr val="00206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624949" y="1406768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076050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98976" y="2594555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651399" y="320934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18469" y="3910815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659739" y="1396541"/>
            <a:ext cx="457200" cy="584775"/>
            <a:chOff x="9242474" y="1906485"/>
            <a:chExt cx="457200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91664" y="190648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18253" y="1984012"/>
            <a:ext cx="457200" cy="584775"/>
            <a:chOff x="9242474" y="1916713"/>
            <a:chExt cx="457200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02258" y="1916713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29312" y="2381610"/>
            <a:ext cx="457200" cy="769441"/>
            <a:chOff x="9242474" y="1719761"/>
            <a:chExt cx="457200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98583" y="2998973"/>
            <a:ext cx="457200" cy="769441"/>
            <a:chOff x="9242474" y="1719761"/>
            <a:chExt cx="4572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288190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71216" y="3712142"/>
            <a:ext cx="457200" cy="769441"/>
            <a:chOff x="9242474" y="1719761"/>
            <a:chExt cx="4572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807659" y="4880875"/>
            <a:ext cx="5317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Dấu chấm dùng để kết thúc câu kể.</a:t>
            </a:r>
            <a:endParaRPr lang="en-US" sz="28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0966" y="5399144"/>
            <a:ext cx="5146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Dấu chấm hỏi dùng để kết thúc câu hỏi.</a:t>
            </a:r>
            <a:endParaRPr lang="en-US" sz="28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01318" y="1020449"/>
            <a:ext cx="1420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10816" y="1020449"/>
            <a:ext cx="1420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19616" y="2218242"/>
            <a:ext cx="9983177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Hoạt động tiếp nối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 một đồ vật được dùng để vẽ và giới thiệu về nó.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HP001 4 hàng" pitchFamily="34" charset="-93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itchFamily="34" charset="-93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itchFamily="34" charset="-93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itchFamily="34" charset="-93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itchFamily="34" charset="-93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itchFamily="34" charset="-93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HP001 4 hàng" pitchFamily="34" charset="-93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-93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HP001 4 hàng" pitchFamily="34" charset="-93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itchFamily="34" charset="-93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itchFamily="34" charset="-93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itchFamily="34" charset="-93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HP001 4 hàng" pitchFamily="34" charset="-93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HP001 4 hàng" pitchFamily="34" charset="-93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3605425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MỤC TIÊU:</a:t>
            </a:r>
            <a:endParaRPr lang="vi-VN" sz="4400" b="1" dirty="0">
              <a:solidFill>
                <a:srgbClr val="0070C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485335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Phát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triển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613606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dồ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  <a:endParaRPr lang="en-US" sz="2133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/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813710" y="4578316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62" y="1272685"/>
            <a:ext cx="2248412" cy="5131969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884049" y="3145535"/>
            <a:ext cx="2304288" cy="2985381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017639" y="3160077"/>
            <a:ext cx="1975104" cy="2985381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088380" y="3145536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46" y="2541605"/>
            <a:ext cx="2273818" cy="3671136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>
          <a:xfrm>
            <a:off x="-135380" y="4352545"/>
            <a:ext cx="12283440" cy="2505456"/>
            <a:chOff x="-91440" y="4352544"/>
            <a:chExt cx="12283440" cy="2505456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2365175" y="435165"/>
            <a:ext cx="2557578" cy="325526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168663" y="1385595"/>
            <a:ext cx="1536192" cy="1642172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30487" y="29335"/>
            <a:ext cx="2731607" cy="896634"/>
          </a:xfrm>
          <a:prstGeom prst="rect">
            <a:avLst/>
          </a:prstGeom>
        </p:spPr>
      </p:pic>
      <p:pic>
        <p:nvPicPr>
          <p:cNvPr id="18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5558" y="319416"/>
            <a:ext cx="2032463" cy="724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76700" y="1664367"/>
            <a:ext cx="3805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6600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2341" y="288087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2341" y="723731"/>
            <a:ext cx="6423174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55" y="3938000"/>
            <a:ext cx="3120876" cy="2462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048624" y="810495"/>
            <a:ext cx="3829051" cy="2823576"/>
            <a:chOff x="8048624" y="810495"/>
            <a:chExt cx="3829051" cy="2823576"/>
          </a:xfrm>
        </p:grpSpPr>
        <p:sp>
          <p:nvSpPr>
            <p:cNvPr id="10" name="Cloud Callout 9"/>
            <p:cNvSpPr/>
            <p:nvPr/>
          </p:nvSpPr>
          <p:spPr>
            <a:xfrm>
              <a:off x="8048624" y="810495"/>
              <a:ext cx="3829051" cy="2823576"/>
            </a:xfrm>
            <a:prstGeom prst="cloudCallout">
              <a:avLst>
                <a:gd name="adj1" fmla="val -44136"/>
                <a:gd name="adj2" fmla="val 56428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0156" y1="7500" x2="20781" y2="90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00" y="910792"/>
              <a:ext cx="2622983" cy="2622983"/>
            </a:xfrm>
            <a:prstGeom prst="rect">
              <a:avLst/>
            </a:prstGeom>
          </p:spPr>
        </p:pic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00268" y="3068394"/>
            <a:ext cx="630555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chót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vót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09" y="4857750"/>
            <a:ext cx="1668304" cy="19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701796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 Việt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677706" y="345766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10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96730" y="96005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Tiếng Việt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DFE1B-7214-498C-A15F-1CFB44798CA5}"/>
              </a:ext>
            </a:extLst>
          </p:cNvPr>
          <p:cNvSpPr txBox="1"/>
          <p:nvPr/>
        </p:nvSpPr>
        <p:spPr>
          <a:xfrm>
            <a:off x="2504940" y="1732979"/>
            <a:ext cx="971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Luyện tập: Mở rộng vốn từ chỉ đồ dùng học tập.      </a:t>
            </a:r>
            <a:endParaRPr lang="vi-VN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4414" y="2247414"/>
            <a:ext cx="5485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Dấu chấm, dấu chấm hỏi. 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4" name="Tieng-chuong-reo-vao-lo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5279" y="696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+mj-lt"/>
              </a:rPr>
              <a:t>Nói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tên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các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đồ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dùng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có</a:t>
            </a:r>
            <a:r>
              <a:rPr lang="en-US" dirty="0" smtClean="0">
                <a:latin typeface="+mj-lt"/>
              </a:rPr>
              <a:t> ở </a:t>
            </a:r>
            <a:r>
              <a:rPr lang="en-US" dirty="0" err="1" smtClean="0">
                <a:latin typeface="+mj-lt"/>
              </a:rPr>
              <a:t>góc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học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tập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28081" y="1398374"/>
            <a:ext cx="7371288" cy="440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14989" y="3067647"/>
            <a:ext cx="598488" cy="584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2445704" y="3664897"/>
            <a:ext cx="598488" cy="584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689504" y="4569221"/>
            <a:ext cx="598488" cy="584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796756" y="4388682"/>
            <a:ext cx="598488" cy="584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499294" y="2775507"/>
            <a:ext cx="598488" cy="584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915923" y="2593987"/>
            <a:ext cx="598488" cy="58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2445704" y="3000624"/>
            <a:ext cx="598488" cy="584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115237" y="4276909"/>
            <a:ext cx="598488" cy="584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988748" y="1808456"/>
            <a:ext cx="598488" cy="584623"/>
          </a:xfrm>
          <a:prstGeom prst="rect">
            <a:avLst/>
          </a:prstGeom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1010189" y="345832"/>
            <a:ext cx="857546" cy="1467516"/>
          </a:xfrm>
          <a:prstGeom prst="rect">
            <a:avLst/>
          </a:prstGeom>
        </p:spPr>
      </p:pic>
      <p:grpSp>
        <p:nvGrpSpPr>
          <p:cNvPr id="25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8004518" y="1925771"/>
            <a:ext cx="4132912" cy="3869292"/>
            <a:chOff x="4507401" y="1362553"/>
            <a:chExt cx="2416793" cy="4040490"/>
          </a:xfrm>
        </p:grpSpPr>
        <p:sp>
          <p:nvSpPr>
            <p:cNvPr id="28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090821" cy="3416704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pic>
          <p:nvPicPr>
            <p:cNvPr id="37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222" y="4721593"/>
              <a:ext cx="325972" cy="681450"/>
            </a:xfrm>
            <a:prstGeom prst="rect">
              <a:avLst/>
            </a:prstGeom>
          </p:spPr>
        </p:pic>
        <p:pic>
          <p:nvPicPr>
            <p:cNvPr id="38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401" y="1362553"/>
              <a:ext cx="325972" cy="68145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229245" y="2372669"/>
            <a:ext cx="362946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Cái ghế, cái </a:t>
            </a:r>
            <a:r>
              <a:rPr lang="en-US" sz="2600" b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đèn học, bàn học, </a:t>
            </a:r>
            <a:r>
              <a:rPr lang="en-US" sz="2600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chiếc cặp sách, cái giá sách</a:t>
            </a:r>
            <a:r>
              <a:rPr lang="en-US" sz="2600" b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, vở, </a:t>
            </a:r>
            <a:r>
              <a:rPr lang="en-US" sz="2600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cái </a:t>
            </a:r>
            <a:r>
              <a:rPr lang="en-US" sz="2600" b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cốc đựng bút, thước kẻ, </a:t>
            </a:r>
            <a:r>
              <a:rPr lang="en-US" sz="2600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bút, </a:t>
            </a:r>
            <a:r>
              <a:rPr lang="en-US" sz="2600" b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Times New Roman" pitchFamily="18" charset="0"/>
              </a:rPr>
              <a:t>màu,…….</a:t>
            </a:r>
            <a:endParaRPr lang="en-US" sz="26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675894" y="1006028"/>
            <a:ext cx="3539273" cy="28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328426" y="1362553"/>
            <a:ext cx="6638187" cy="3547072"/>
            <a:chOff x="4507401" y="1362553"/>
            <a:chExt cx="2416793" cy="4040490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090821" cy="3416704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222" y="4721593"/>
              <a:ext cx="325972" cy="681450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401" y="1362553"/>
              <a:ext cx="325972" cy="681450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848350"/>
            <a:ext cx="12192000" cy="10050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9602570" y="628585"/>
            <a:ext cx="1231638" cy="2107699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2" y="2939516"/>
            <a:ext cx="3202999" cy="356415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70994" y="2416364"/>
            <a:ext cx="5353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 thêm tên các đồ dùng học tập của em.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322291" y="2584486"/>
            <a:ext cx="2581275" cy="45243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90800" y="1371652"/>
            <a:ext cx="3409950" cy="2362147"/>
            <a:chOff x="2597185" y="1516273"/>
            <a:chExt cx="3181350" cy="2082710"/>
          </a:xfrm>
        </p:grpSpPr>
        <p:sp>
          <p:nvSpPr>
            <p:cNvPr id="11" name="Cloud Callout 10"/>
            <p:cNvSpPr/>
            <p:nvPr/>
          </p:nvSpPr>
          <p:spPr>
            <a:xfrm>
              <a:off x="2597185" y="1516273"/>
              <a:ext cx="3181350" cy="2082710"/>
            </a:xfrm>
            <a:prstGeom prst="cloudCallout">
              <a:avLst>
                <a:gd name="adj1" fmla="val -51971"/>
                <a:gd name="adj2" fmla="val 5884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3566" y="1949110"/>
              <a:ext cx="2773334" cy="122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Đây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 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8257" y="1331910"/>
            <a:ext cx="4309320" cy="3676188"/>
            <a:chOff x="7667425" y="1331910"/>
            <a:chExt cx="3760145" cy="3076037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667425" y="1331910"/>
              <a:ext cx="3760145" cy="3076037"/>
              <a:chOff x="-1549566" y="1228516"/>
              <a:chExt cx="3530664" cy="3330076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549566" y="1588011"/>
                <a:ext cx="3307901" cy="2970581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091" y="1868593"/>
              <a:ext cx="3205709" cy="2404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3644186" y="1076721"/>
            <a:ext cx="1646800" cy="28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38261" y="1045666"/>
            <a:ext cx="2498710" cy="1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05110" y="1117310"/>
            <a:ext cx="3674220" cy="3076038"/>
            <a:chOff x="7753350" y="1331910"/>
            <a:chExt cx="3674220" cy="3076038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753350" y="1331910"/>
              <a:ext cx="3674220" cy="3076038"/>
              <a:chOff x="-1468884" y="1228516"/>
              <a:chExt cx="3449982" cy="3330077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468884" y="1588011"/>
                <a:ext cx="3159533" cy="2970582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562" y="1849543"/>
              <a:ext cx="3014037" cy="22605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916204"/>
              </p:ext>
            </p:extLst>
          </p:nvPr>
        </p:nvGraphicFramePr>
        <p:xfrm>
          <a:off x="1096504" y="1726057"/>
          <a:ext cx="646565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32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320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ác</a:t>
                      </a:r>
                      <a:r>
                        <a:rPr lang="en-US" sz="3200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tranh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Câu:</a:t>
                      </a:r>
                      <a:r>
                        <a:rPr lang="en-US" sz="32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32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249252" y="4193348"/>
            <a:ext cx="1694505" cy="27325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9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403</Words>
  <Application>Microsoft Office PowerPoint</Application>
  <PresentationFormat>Widescreen</PresentationFormat>
  <Paragraphs>78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Arial Rounded MT Bold</vt:lpstr>
      <vt:lpstr>Arial-Rounded</vt:lpstr>
      <vt:lpstr>Calibri</vt:lpstr>
      <vt:lpstr>Calibri Light</vt:lpstr>
      <vt:lpstr>Cambria</vt:lpstr>
      <vt:lpstr>等线</vt:lpstr>
      <vt:lpstr>HP001 4 hàng</vt:lpstr>
      <vt:lpstr>HP001 4H</vt:lpstr>
      <vt:lpstr>iCiel Cadena</vt:lpstr>
      <vt:lpstr>黑体</vt:lpstr>
      <vt:lpstr>Times New Roman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10 PRO</cp:lastModifiedBy>
  <cp:revision>307</cp:revision>
  <dcterms:created xsi:type="dcterms:W3CDTF">2021-06-17T09:40:01Z</dcterms:created>
  <dcterms:modified xsi:type="dcterms:W3CDTF">2021-10-21T02:32:17Z</dcterms:modified>
</cp:coreProperties>
</file>