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4" r:id="rId5"/>
  </p:sldMasterIdLst>
  <p:notesMasterIdLst>
    <p:notesMasterId r:id="rId14"/>
  </p:notesMasterIdLst>
  <p:sldIdLst>
    <p:sldId id="496" r:id="rId6"/>
    <p:sldId id="474" r:id="rId7"/>
    <p:sldId id="310" r:id="rId8"/>
    <p:sldId id="495" r:id="rId9"/>
    <p:sldId id="502" r:id="rId10"/>
    <p:sldId id="497" r:id="rId11"/>
    <p:sldId id="501" r:id="rId12"/>
    <p:sldId id="4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4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2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9320"/>
            <a:ext cx="12339373" cy="4474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28" y="2109865"/>
            <a:ext cx="5458691" cy="34968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27002" y="2849445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Tiếng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Việt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7635" y="96571"/>
            <a:ext cx="9767455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Chào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mừng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đến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với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tiết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9843" y="188040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13" y="2678243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03" y="2053700"/>
            <a:ext cx="2109440" cy="1941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66" y="615272"/>
            <a:ext cx="6344528" cy="11145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45980" y="2315696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mở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rộng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428113"/>
            <a:ext cx="1122218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10" y="1702308"/>
            <a:ext cx="7139307" cy="369687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51365" y="3930731"/>
            <a:ext cx="7267700" cy="17812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428113"/>
            <a:ext cx="1122218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10" y="1702308"/>
            <a:ext cx="7139307" cy="369687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39490" y="4215739"/>
            <a:ext cx="7267700" cy="17812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584" y="1366264"/>
            <a:ext cx="1122218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52550" y="2220684"/>
            <a:ext cx="6317673" cy="1781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8" y="2651125"/>
            <a:ext cx="9906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Tìm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thêm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cuốn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sách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hoặc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bài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thơ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về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trường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  <a:endParaRPr lang="en-US" sz="36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6226" y="1332499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VẬN DỤNG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39192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HOẠT</a:t>
            </a:r>
            <a:r>
              <a:rPr kumimoji="0" lang="en-US" sz="8000" b="1" i="0" u="none" strike="noStrike" kern="10" cap="none" spc="0" normalizeH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ĐỘNG TIẾP NỐI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5" y="0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111</Words>
  <Application>Microsoft Office PowerPoint</Application>
  <PresentationFormat>Widescreen</PresentationFormat>
  <Paragraphs>16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Calibri Light</vt:lpstr>
      <vt:lpstr>等线</vt:lpstr>
      <vt:lpstr>HP001 5H</vt:lpstr>
      <vt:lpstr>黑体</vt:lpstr>
      <vt:lpstr>Times New Roman</vt:lpstr>
      <vt:lpstr>Office Theme</vt:lpstr>
      <vt:lpstr>2_Office Theme</vt:lpstr>
      <vt:lpstr>Default Design</vt:lpstr>
      <vt:lpstr>3_Office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đọc thêm các cuốn sách hoặc bài thơ về trường học.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WINDOWS 10 PRO</cp:lastModifiedBy>
  <cp:revision>32</cp:revision>
  <dcterms:created xsi:type="dcterms:W3CDTF">2021-05-21T10:43:38Z</dcterms:created>
  <dcterms:modified xsi:type="dcterms:W3CDTF">2022-11-22T14:00:43Z</dcterms:modified>
</cp:coreProperties>
</file>