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99" r:id="rId2"/>
    <p:sldId id="302" r:id="rId3"/>
    <p:sldId id="334" r:id="rId4"/>
    <p:sldId id="350" r:id="rId5"/>
    <p:sldId id="335" r:id="rId6"/>
    <p:sldId id="336" r:id="rId7"/>
    <p:sldId id="352" r:id="rId8"/>
    <p:sldId id="353" r:id="rId9"/>
    <p:sldId id="354" r:id="rId10"/>
    <p:sldId id="355" r:id="rId11"/>
    <p:sldId id="338" r:id="rId12"/>
    <p:sldId id="351" r:id="rId13"/>
    <p:sldId id="348" r:id="rId14"/>
    <p:sldId id="339" r:id="rId15"/>
    <p:sldId id="340" r:id="rId16"/>
    <p:sldId id="343" r:id="rId17"/>
    <p:sldId id="341" r:id="rId18"/>
    <p:sldId id="344" r:id="rId19"/>
    <p:sldId id="345" r:id="rId20"/>
    <p:sldId id="256" r:id="rId21"/>
    <p:sldId id="349" r:id="rId22"/>
    <p:sldId id="268" r:id="rId23"/>
    <p:sldId id="321" r:id="rId24"/>
    <p:sldId id="296" r:id="rId25"/>
    <p:sldId id="347" r:id="rId26"/>
    <p:sldId id="28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FF9900"/>
    <a:srgbClr val="FAD6A0"/>
    <a:srgbClr val="D9FA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63" autoAdjust="0"/>
    <p:restoredTop sz="95256" autoAdjust="0"/>
  </p:normalViewPr>
  <p:slideViewPr>
    <p:cSldViewPr snapToGrid="0">
      <p:cViewPr varScale="1">
        <p:scale>
          <a:sx n="70" d="100"/>
          <a:sy n="70" d="100"/>
        </p:scale>
        <p:origin x="70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4A473-2BDC-4691-9B18-DA7ACC441C8A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38487-C24C-4966-9DA1-EB22F36449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8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38487-C24C-4966-9DA1-EB22F36449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C48100-5847-45B3-8795-B54144CC4FE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82374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295CC-E057-4A62-B462-0FC7E02321B1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5204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8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81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277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3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9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80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417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65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19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42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97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microsoft.com/office/2007/relationships/hdphoto" Target="../media/hdphoto4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microsoft.com/office/2007/relationships/hdphoto" Target="../media/hdphoto7.wdp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8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microsoft.com/office/2007/relationships/hdphoto" Target="../media/hdphoto9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0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5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3732" y="-19522"/>
            <a:ext cx="12336855" cy="259141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57598" y="14346"/>
            <a:ext cx="12336855" cy="23696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21871" tIns="60936" rIns="121871" bIns="60936" rtlCol="0" anchor="ctr"/>
          <a:lstStyle/>
          <a:p>
            <a:pPr algn="ctr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718128" y="2927060"/>
            <a:ext cx="7937956" cy="1300191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421486" y="2867441"/>
            <a:ext cx="1323109" cy="1323109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817096" y="-711057"/>
            <a:ext cx="3292844" cy="3062308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-189549" y="727077"/>
            <a:ext cx="238218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Tuần</a:t>
            </a:r>
            <a:r>
              <a:rPr lang="en-US" sz="4000" b="1" dirty="0">
                <a:solidFill>
                  <a:srgbClr val="00B0F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168916" y="409337"/>
            <a:ext cx="9550400" cy="135415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Chủ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8000" b="1" dirty="0" err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</a:t>
            </a:r>
            <a:r>
              <a:rPr lang="en-US" sz="8000" b="1" dirty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2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2463579" y="2890245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solidFill>
                <a:schemeClr val="bg1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267" b="1" dirty="0">
                <a:solidFill>
                  <a:schemeClr val="bg1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694950" y="3121748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 HỌC VẼ</a:t>
            </a: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784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96036" y="-412481"/>
            <a:ext cx="688426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31B622B-6A7E-48B8-85D7-210D6A558C3B}"/>
              </a:ext>
            </a:extLst>
          </p:cNvPr>
          <p:cNvSpPr/>
          <p:nvPr/>
        </p:nvSpPr>
        <p:spPr>
          <a:xfrm>
            <a:off x="2713188" y="873031"/>
            <a:ext cx="482848" cy="5997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4</a:t>
            </a: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0A6804AC-EE53-43B6-8B78-9B56AB0EEC7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25B3AAB-8B60-45A8-92F3-B570F9A56D2A}"/>
              </a:ext>
            </a:extLst>
          </p:cNvPr>
          <p:cNvCxnSpPr>
            <a:cxnSpLocks/>
          </p:cNvCxnSpPr>
          <p:nvPr/>
        </p:nvCxnSpPr>
        <p:spPr>
          <a:xfrm flipH="1">
            <a:off x="7042487" y="822229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0F92418-0304-4112-A6D5-456987209BDD}"/>
              </a:ext>
            </a:extLst>
          </p:cNvPr>
          <p:cNvCxnSpPr>
            <a:cxnSpLocks/>
          </p:cNvCxnSpPr>
          <p:nvPr/>
        </p:nvCxnSpPr>
        <p:spPr>
          <a:xfrm flipH="1">
            <a:off x="9125286" y="1455479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1C31FE0-9E3C-43F5-A424-1DA80C83586B}"/>
              </a:ext>
            </a:extLst>
          </p:cNvPr>
          <p:cNvCxnSpPr>
            <a:cxnSpLocks/>
          </p:cNvCxnSpPr>
          <p:nvPr/>
        </p:nvCxnSpPr>
        <p:spPr>
          <a:xfrm flipH="1">
            <a:off x="8447954" y="2019274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A6DC765-8DF3-478F-8EEA-81569F1DAB5C}"/>
              </a:ext>
            </a:extLst>
          </p:cNvPr>
          <p:cNvCxnSpPr>
            <a:cxnSpLocks/>
          </p:cNvCxnSpPr>
          <p:nvPr/>
        </p:nvCxnSpPr>
        <p:spPr>
          <a:xfrm flipH="1">
            <a:off x="6995973" y="2620734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9D4FDF4-CF2A-4192-990C-A8C7C3AE80E8}"/>
              </a:ext>
            </a:extLst>
          </p:cNvPr>
          <p:cNvCxnSpPr>
            <a:cxnSpLocks/>
          </p:cNvCxnSpPr>
          <p:nvPr/>
        </p:nvCxnSpPr>
        <p:spPr>
          <a:xfrm flipH="1">
            <a:off x="7063693" y="2626691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72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667200" y="4366758"/>
            <a:ext cx="9875871" cy="1512933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54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54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6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100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Rải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7203" y="184983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A07D21-C458-458C-A1E7-141F84B6FDF9}"/>
              </a:ext>
            </a:extLst>
          </p:cNvPr>
          <p:cNvGrpSpPr/>
          <p:nvPr/>
        </p:nvGrpSpPr>
        <p:grpSpPr>
          <a:xfrm>
            <a:off x="237547" y="822603"/>
            <a:ext cx="4716188" cy="2515401"/>
            <a:chOff x="983350" y="2479758"/>
            <a:chExt cx="2225363" cy="10713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F9823F-264B-4B41-AF9B-728174890F72}"/>
                </a:ext>
              </a:extLst>
            </p:cNvPr>
            <p:cNvSpPr/>
            <p:nvPr/>
          </p:nvSpPr>
          <p:spPr>
            <a:xfrm>
              <a:off x="1146125" y="2607489"/>
              <a:ext cx="2062588" cy="9436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FC27E7-4D58-4F01-BDAC-AD2135ACB27E}"/>
                </a:ext>
              </a:extLst>
            </p:cNvPr>
            <p:cNvSpPr/>
            <p:nvPr/>
          </p:nvSpPr>
          <p:spPr>
            <a:xfrm>
              <a:off x="983350" y="2479758"/>
              <a:ext cx="227835" cy="2554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CA5837-3A28-475C-A2CA-59F92DF363BB}"/>
              </a:ext>
            </a:extLst>
          </p:cNvPr>
          <p:cNvGrpSpPr/>
          <p:nvPr/>
        </p:nvGrpSpPr>
        <p:grpSpPr>
          <a:xfrm>
            <a:off x="237545" y="3455987"/>
            <a:ext cx="4716190" cy="2323376"/>
            <a:chOff x="980786" y="2558887"/>
            <a:chExt cx="2227927" cy="11247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37395B-622D-4831-81DF-F3E51EAEEFEF}"/>
                </a:ext>
              </a:extLst>
            </p:cNvPr>
            <p:cNvSpPr/>
            <p:nvPr/>
          </p:nvSpPr>
          <p:spPr>
            <a:xfrm>
              <a:off x="1146125" y="2714038"/>
              <a:ext cx="2062588" cy="969647"/>
            </a:xfrm>
            <a:prstGeom prst="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1E94846-7E10-420E-8E94-98CEF129D29F}"/>
                </a:ext>
              </a:extLst>
            </p:cNvPr>
            <p:cNvSpPr/>
            <p:nvPr/>
          </p:nvSpPr>
          <p:spPr>
            <a:xfrm>
              <a:off x="980786" y="2558887"/>
              <a:ext cx="222303" cy="26177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58C3ED-CEE7-453C-86AD-AEFB40FEEC28}"/>
              </a:ext>
            </a:extLst>
          </p:cNvPr>
          <p:cNvGrpSpPr/>
          <p:nvPr/>
        </p:nvGrpSpPr>
        <p:grpSpPr>
          <a:xfrm>
            <a:off x="5104661" y="822603"/>
            <a:ext cx="5743853" cy="2603766"/>
            <a:chOff x="1107820" y="2458555"/>
            <a:chExt cx="2151538" cy="11205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474477-1797-408E-B183-C483E396D621}"/>
                </a:ext>
              </a:extLst>
            </p:cNvPr>
            <p:cNvSpPr/>
            <p:nvPr/>
          </p:nvSpPr>
          <p:spPr>
            <a:xfrm>
              <a:off x="1196770" y="2595473"/>
              <a:ext cx="2062588" cy="983651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FF3976-D12D-4600-AE60-23C410AE2819}"/>
                </a:ext>
              </a:extLst>
            </p:cNvPr>
            <p:cNvSpPr/>
            <p:nvPr/>
          </p:nvSpPr>
          <p:spPr>
            <a:xfrm>
              <a:off x="1107820" y="2458555"/>
              <a:ext cx="267020" cy="282733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BECD73-F1EC-4701-8A68-97DF6DEB7F8A}"/>
              </a:ext>
            </a:extLst>
          </p:cNvPr>
          <p:cNvGrpSpPr/>
          <p:nvPr/>
        </p:nvGrpSpPr>
        <p:grpSpPr>
          <a:xfrm>
            <a:off x="5104661" y="3426369"/>
            <a:ext cx="5743853" cy="2337219"/>
            <a:chOff x="1091001" y="2400011"/>
            <a:chExt cx="2168357" cy="117911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7E2DED-427E-40B2-9E5F-99FAB8DA535C}"/>
                </a:ext>
              </a:extLst>
            </p:cNvPr>
            <p:cNvSpPr/>
            <p:nvPr/>
          </p:nvSpPr>
          <p:spPr>
            <a:xfrm>
              <a:off x="1196770" y="2595473"/>
              <a:ext cx="2062588" cy="983651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4B53D2-949C-44E5-8A47-8F706A7272C7}"/>
                </a:ext>
              </a:extLst>
            </p:cNvPr>
            <p:cNvSpPr/>
            <p:nvPr/>
          </p:nvSpPr>
          <p:spPr>
            <a:xfrm>
              <a:off x="1091001" y="2400011"/>
              <a:ext cx="267020" cy="282733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4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19833" y="-125969"/>
            <a:ext cx="3588774" cy="1506248"/>
            <a:chOff x="194728" y="388457"/>
            <a:chExt cx="3338015" cy="194070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194728" y="388457"/>
              <a:ext cx="3338015" cy="194070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80690" y="1044577"/>
              <a:ext cx="2527567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Thi</a:t>
              </a:r>
              <a:r>
                <a:rPr lang="en-US" sz="3200" b="1" dirty="0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endParaRPr lang="en-US" sz="32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07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Rải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7959979" y="-1"/>
            <a:ext cx="3588774" cy="1506248"/>
            <a:chOff x="242986" y="532128"/>
            <a:chExt cx="3338015" cy="194070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242986" y="532128"/>
              <a:ext cx="3338015" cy="1940706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855573" y="1150449"/>
              <a:ext cx="2527567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toàn</a:t>
              </a:r>
              <a:r>
                <a:rPr lang="en-US" sz="3200" b="1" dirty="0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bài</a:t>
              </a:r>
              <a:endParaRPr lang="en-US" sz="32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737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7338" cy="3913239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490220" y="4178710"/>
            <a:ext cx="9974194" cy="1317521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1219139">
              <a:lnSpc>
                <a:spcPct val="150000"/>
              </a:lnSpc>
              <a:defRPr/>
            </a:pP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Trả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66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endParaRPr lang="zh-CN" altLang="en-US" sz="66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763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185559" y="829998"/>
            <a:ext cx="9885564" cy="5708454"/>
          </a:xfrm>
          <a:prstGeom prst="roundRect">
            <a:avLst/>
          </a:prstGeom>
          <a:solidFill>
            <a:schemeClr val="bg1">
              <a:alpha val="7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691740" y="1220010"/>
            <a:ext cx="8808518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607868" y="2589081"/>
            <a:ext cx="8720621" cy="2224992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rải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khắp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5887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94E6B6B8-1336-4C70-A440-4089B9D0BA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3720" y="-48663"/>
            <a:ext cx="12465720" cy="6888957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43A4F44-8C5E-42D9-AB33-BE1B9BC53F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6975" y="262941"/>
            <a:ext cx="786511" cy="5843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3A4871B5-2A6E-4C95-A739-F5C69C9AB2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7731" y="1264817"/>
            <a:ext cx="725465" cy="539039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BB032A17-5C67-4FCC-BA77-943579DC76F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8790" y="-119007"/>
            <a:ext cx="1242640" cy="902018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1E823975-2998-46BE-82BB-2BCA69AA20B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3938" y="473875"/>
            <a:ext cx="1331922" cy="102078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95E7A02D-12BE-49C7-BE19-B776539B2A1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0353" y="-618271"/>
            <a:ext cx="1535541" cy="123654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B49B492D-906F-4ADD-8931-5793C9D4D96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9304" y="-179493"/>
            <a:ext cx="823892" cy="1338169"/>
          </a:xfrm>
          <a:prstGeom prst="rect">
            <a:avLst/>
          </a:prstGeom>
        </p:spPr>
      </p:pic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3C09AE8E-05AD-484A-9A22-7F536B362F1F}"/>
              </a:ext>
            </a:extLst>
          </p:cNvPr>
          <p:cNvSpPr/>
          <p:nvPr/>
        </p:nvSpPr>
        <p:spPr>
          <a:xfrm>
            <a:off x="373440" y="573718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214322A6-6768-4D60-A5EA-E05A48D9C409}"/>
              </a:ext>
            </a:extLst>
          </p:cNvPr>
          <p:cNvSpPr/>
          <p:nvPr/>
        </p:nvSpPr>
        <p:spPr>
          <a:xfrm>
            <a:off x="10643281" y="1132001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FCCC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53673D-C176-464D-96F2-9CAC6D1D2BFB}"/>
              </a:ext>
            </a:extLst>
          </p:cNvPr>
          <p:cNvSpPr/>
          <p:nvPr/>
        </p:nvSpPr>
        <p:spPr>
          <a:xfrm>
            <a:off x="11803196" y="1806397"/>
            <a:ext cx="268849" cy="232932"/>
          </a:xfrm>
          <a:custGeom>
            <a:avLst/>
            <a:gdLst>
              <a:gd name="connsiteX0" fmla="*/ 639965 w 1300668"/>
              <a:gd name="connsiteY0" fmla="*/ 295844 h 1024714"/>
              <a:gd name="connsiteX1" fmla="*/ 436765 w 1300668"/>
              <a:gd name="connsiteY1" fmla="*/ 29144 h 1024714"/>
              <a:gd name="connsiteX2" fmla="*/ 17665 w 1300668"/>
              <a:gd name="connsiteY2" fmla="*/ 143444 h 1024714"/>
              <a:gd name="connsiteX3" fmla="*/ 144665 w 1300668"/>
              <a:gd name="connsiteY3" fmla="*/ 511744 h 1024714"/>
              <a:gd name="connsiteX4" fmla="*/ 741565 w 1300668"/>
              <a:gd name="connsiteY4" fmla="*/ 1019744 h 1024714"/>
              <a:gd name="connsiteX5" fmla="*/ 1300365 w 1300668"/>
              <a:gd name="connsiteY5" fmla="*/ 181544 h 1024714"/>
              <a:gd name="connsiteX6" fmla="*/ 817765 w 1300668"/>
              <a:gd name="connsiteY6" fmla="*/ 3744 h 1024714"/>
              <a:gd name="connsiteX7" fmla="*/ 639965 w 1300668"/>
              <a:gd name="connsiteY7" fmla="*/ 295844 h 1024714"/>
              <a:gd name="connsiteX0" fmla="*/ 639965 w 1300768"/>
              <a:gd name="connsiteY0" fmla="*/ 272650 h 1001520"/>
              <a:gd name="connsiteX1" fmla="*/ 436765 w 1300768"/>
              <a:gd name="connsiteY1" fmla="*/ 5950 h 1001520"/>
              <a:gd name="connsiteX2" fmla="*/ 17665 w 1300768"/>
              <a:gd name="connsiteY2" fmla="*/ 120250 h 1001520"/>
              <a:gd name="connsiteX3" fmla="*/ 144665 w 1300768"/>
              <a:gd name="connsiteY3" fmla="*/ 488550 h 1001520"/>
              <a:gd name="connsiteX4" fmla="*/ 741565 w 1300768"/>
              <a:gd name="connsiteY4" fmla="*/ 996550 h 1001520"/>
              <a:gd name="connsiteX5" fmla="*/ 1300365 w 1300768"/>
              <a:gd name="connsiteY5" fmla="*/ 158350 h 1001520"/>
              <a:gd name="connsiteX6" fmla="*/ 916825 w 1300768"/>
              <a:gd name="connsiteY6" fmla="*/ 41510 h 1001520"/>
              <a:gd name="connsiteX7" fmla="*/ 639965 w 1300768"/>
              <a:gd name="connsiteY7" fmla="*/ 272650 h 1001520"/>
              <a:gd name="connsiteX0" fmla="*/ 639965 w 1255114"/>
              <a:gd name="connsiteY0" fmla="*/ 272650 h 999147"/>
              <a:gd name="connsiteX1" fmla="*/ 436765 w 1255114"/>
              <a:gd name="connsiteY1" fmla="*/ 5950 h 999147"/>
              <a:gd name="connsiteX2" fmla="*/ 17665 w 1255114"/>
              <a:gd name="connsiteY2" fmla="*/ 120250 h 999147"/>
              <a:gd name="connsiteX3" fmla="*/ 144665 w 1255114"/>
              <a:gd name="connsiteY3" fmla="*/ 488550 h 999147"/>
              <a:gd name="connsiteX4" fmla="*/ 741565 w 1255114"/>
              <a:gd name="connsiteY4" fmla="*/ 996550 h 999147"/>
              <a:gd name="connsiteX5" fmla="*/ 1254645 w 1255114"/>
              <a:gd name="connsiteY5" fmla="*/ 257410 h 999147"/>
              <a:gd name="connsiteX6" fmla="*/ 916825 w 1255114"/>
              <a:gd name="connsiteY6" fmla="*/ 41510 h 999147"/>
              <a:gd name="connsiteX7" fmla="*/ 639965 w 1255114"/>
              <a:gd name="connsiteY7" fmla="*/ 272650 h 999147"/>
              <a:gd name="connsiteX0" fmla="*/ 626545 w 1241694"/>
              <a:gd name="connsiteY0" fmla="*/ 274485 h 1006887"/>
              <a:gd name="connsiteX1" fmla="*/ 423345 w 1241694"/>
              <a:gd name="connsiteY1" fmla="*/ 7785 h 1006887"/>
              <a:gd name="connsiteX2" fmla="*/ 4245 w 1241694"/>
              <a:gd name="connsiteY2" fmla="*/ 122085 h 1006887"/>
              <a:gd name="connsiteX3" fmla="*/ 237925 w 1241694"/>
              <a:gd name="connsiteY3" fmla="*/ 627545 h 1006887"/>
              <a:gd name="connsiteX4" fmla="*/ 728145 w 1241694"/>
              <a:gd name="connsiteY4" fmla="*/ 998385 h 1006887"/>
              <a:gd name="connsiteX5" fmla="*/ 1241225 w 1241694"/>
              <a:gd name="connsiteY5" fmla="*/ 259245 h 1006887"/>
              <a:gd name="connsiteX6" fmla="*/ 903405 w 1241694"/>
              <a:gd name="connsiteY6" fmla="*/ 43345 h 1006887"/>
              <a:gd name="connsiteX7" fmla="*/ 626545 w 1241694"/>
              <a:gd name="connsiteY7" fmla="*/ 274485 h 1006887"/>
              <a:gd name="connsiteX0" fmla="*/ 538375 w 1153524"/>
              <a:gd name="connsiteY0" fmla="*/ 268848 h 1001039"/>
              <a:gd name="connsiteX1" fmla="*/ 335175 w 1153524"/>
              <a:gd name="connsiteY1" fmla="*/ 2148 h 1001039"/>
              <a:gd name="connsiteX2" fmla="*/ 7515 w 1153524"/>
              <a:gd name="connsiteY2" fmla="*/ 169788 h 1001039"/>
              <a:gd name="connsiteX3" fmla="*/ 149755 w 1153524"/>
              <a:gd name="connsiteY3" fmla="*/ 621908 h 1001039"/>
              <a:gd name="connsiteX4" fmla="*/ 639975 w 1153524"/>
              <a:gd name="connsiteY4" fmla="*/ 992748 h 1001039"/>
              <a:gd name="connsiteX5" fmla="*/ 1153055 w 1153524"/>
              <a:gd name="connsiteY5" fmla="*/ 253608 h 1001039"/>
              <a:gd name="connsiteX6" fmla="*/ 815235 w 1153524"/>
              <a:gd name="connsiteY6" fmla="*/ 37708 h 1001039"/>
              <a:gd name="connsiteX7" fmla="*/ 538375 w 1153524"/>
              <a:gd name="connsiteY7" fmla="*/ 268848 h 1001039"/>
              <a:gd name="connsiteX0" fmla="*/ 536664 w 1151813"/>
              <a:gd name="connsiteY0" fmla="*/ 231233 h 963424"/>
              <a:gd name="connsiteX1" fmla="*/ 302984 w 1151813"/>
              <a:gd name="connsiteY1" fmla="*/ 17873 h 963424"/>
              <a:gd name="connsiteX2" fmla="*/ 5804 w 1151813"/>
              <a:gd name="connsiteY2" fmla="*/ 132173 h 963424"/>
              <a:gd name="connsiteX3" fmla="*/ 148044 w 1151813"/>
              <a:gd name="connsiteY3" fmla="*/ 584293 h 963424"/>
              <a:gd name="connsiteX4" fmla="*/ 638264 w 1151813"/>
              <a:gd name="connsiteY4" fmla="*/ 955133 h 963424"/>
              <a:gd name="connsiteX5" fmla="*/ 1151344 w 1151813"/>
              <a:gd name="connsiteY5" fmla="*/ 215993 h 963424"/>
              <a:gd name="connsiteX6" fmla="*/ 813524 w 1151813"/>
              <a:gd name="connsiteY6" fmla="*/ 93 h 963424"/>
              <a:gd name="connsiteX7" fmla="*/ 536664 w 1151813"/>
              <a:gd name="connsiteY7" fmla="*/ 231233 h 963424"/>
              <a:gd name="connsiteX0" fmla="*/ 574764 w 1151802"/>
              <a:gd name="connsiteY0" fmla="*/ 254501 h 963832"/>
              <a:gd name="connsiteX1" fmla="*/ 302984 w 1151802"/>
              <a:gd name="connsiteY1" fmla="*/ 18281 h 963832"/>
              <a:gd name="connsiteX2" fmla="*/ 5804 w 1151802"/>
              <a:gd name="connsiteY2" fmla="*/ 132581 h 963832"/>
              <a:gd name="connsiteX3" fmla="*/ 148044 w 1151802"/>
              <a:gd name="connsiteY3" fmla="*/ 584701 h 963832"/>
              <a:gd name="connsiteX4" fmla="*/ 638264 w 1151802"/>
              <a:gd name="connsiteY4" fmla="*/ 955541 h 963832"/>
              <a:gd name="connsiteX5" fmla="*/ 1151344 w 1151802"/>
              <a:gd name="connsiteY5" fmla="*/ 216401 h 963832"/>
              <a:gd name="connsiteX6" fmla="*/ 813524 w 1151802"/>
              <a:gd name="connsiteY6" fmla="*/ 501 h 963832"/>
              <a:gd name="connsiteX7" fmla="*/ 574764 w 1151802"/>
              <a:gd name="connsiteY7" fmla="*/ 254501 h 963832"/>
              <a:gd name="connsiteX0" fmla="*/ 574764 w 1151816"/>
              <a:gd name="connsiteY0" fmla="*/ 241366 h 950697"/>
              <a:gd name="connsiteX1" fmla="*/ 302984 w 1151816"/>
              <a:gd name="connsiteY1" fmla="*/ 5146 h 950697"/>
              <a:gd name="connsiteX2" fmla="*/ 5804 w 1151816"/>
              <a:gd name="connsiteY2" fmla="*/ 119446 h 950697"/>
              <a:gd name="connsiteX3" fmla="*/ 148044 w 1151816"/>
              <a:gd name="connsiteY3" fmla="*/ 571566 h 950697"/>
              <a:gd name="connsiteX4" fmla="*/ 638264 w 1151816"/>
              <a:gd name="connsiteY4" fmla="*/ 942406 h 950697"/>
              <a:gd name="connsiteX5" fmla="*/ 1151344 w 1151816"/>
              <a:gd name="connsiteY5" fmla="*/ 203266 h 950697"/>
              <a:gd name="connsiteX6" fmla="*/ 821144 w 1151816"/>
              <a:gd name="connsiteY6" fmla="*/ 33086 h 950697"/>
              <a:gd name="connsiteX7" fmla="*/ 574764 w 1151816"/>
              <a:gd name="connsiteY7" fmla="*/ 241366 h 950697"/>
              <a:gd name="connsiteX0" fmla="*/ 574764 w 1098575"/>
              <a:gd name="connsiteY0" fmla="*/ 241366 h 949292"/>
              <a:gd name="connsiteX1" fmla="*/ 302984 w 1098575"/>
              <a:gd name="connsiteY1" fmla="*/ 5146 h 949292"/>
              <a:gd name="connsiteX2" fmla="*/ 5804 w 1098575"/>
              <a:gd name="connsiteY2" fmla="*/ 119446 h 949292"/>
              <a:gd name="connsiteX3" fmla="*/ 148044 w 1098575"/>
              <a:gd name="connsiteY3" fmla="*/ 571566 h 949292"/>
              <a:gd name="connsiteX4" fmla="*/ 638264 w 1098575"/>
              <a:gd name="connsiteY4" fmla="*/ 942406 h 949292"/>
              <a:gd name="connsiteX5" fmla="*/ 1098004 w 1098575"/>
              <a:gd name="connsiteY5" fmla="*/ 241366 h 949292"/>
              <a:gd name="connsiteX6" fmla="*/ 821144 w 1098575"/>
              <a:gd name="connsiteY6" fmla="*/ 33086 h 949292"/>
              <a:gd name="connsiteX7" fmla="*/ 574764 w 1098575"/>
              <a:gd name="connsiteY7" fmla="*/ 241366 h 949292"/>
              <a:gd name="connsiteX0" fmla="*/ 567144 w 1098578"/>
              <a:gd name="connsiteY0" fmla="*/ 225251 h 948417"/>
              <a:gd name="connsiteX1" fmla="*/ 302984 w 1098578"/>
              <a:gd name="connsiteY1" fmla="*/ 4271 h 948417"/>
              <a:gd name="connsiteX2" fmla="*/ 5804 w 1098578"/>
              <a:gd name="connsiteY2" fmla="*/ 118571 h 948417"/>
              <a:gd name="connsiteX3" fmla="*/ 148044 w 1098578"/>
              <a:gd name="connsiteY3" fmla="*/ 570691 h 948417"/>
              <a:gd name="connsiteX4" fmla="*/ 638264 w 1098578"/>
              <a:gd name="connsiteY4" fmla="*/ 941531 h 948417"/>
              <a:gd name="connsiteX5" fmla="*/ 1098004 w 1098578"/>
              <a:gd name="connsiteY5" fmla="*/ 240491 h 948417"/>
              <a:gd name="connsiteX6" fmla="*/ 821144 w 1098578"/>
              <a:gd name="connsiteY6" fmla="*/ 32211 h 948417"/>
              <a:gd name="connsiteX7" fmla="*/ 567144 w 1098578"/>
              <a:gd name="connsiteY7" fmla="*/ 225251 h 948417"/>
              <a:gd name="connsiteX0" fmla="*/ 566791 w 1098225"/>
              <a:gd name="connsiteY0" fmla="*/ 225251 h 940931"/>
              <a:gd name="connsiteX1" fmla="*/ 302631 w 1098225"/>
              <a:gd name="connsiteY1" fmla="*/ 4271 h 940931"/>
              <a:gd name="connsiteX2" fmla="*/ 5451 w 1098225"/>
              <a:gd name="connsiteY2" fmla="*/ 118571 h 940931"/>
              <a:gd name="connsiteX3" fmla="*/ 147691 w 1098225"/>
              <a:gd name="connsiteY3" fmla="*/ 570691 h 940931"/>
              <a:gd name="connsiteX4" fmla="*/ 599811 w 1098225"/>
              <a:gd name="connsiteY4" fmla="*/ 933911 h 940931"/>
              <a:gd name="connsiteX5" fmla="*/ 1097651 w 1098225"/>
              <a:gd name="connsiteY5" fmla="*/ 240491 h 940931"/>
              <a:gd name="connsiteX6" fmla="*/ 820791 w 1098225"/>
              <a:gd name="connsiteY6" fmla="*/ 32211 h 940931"/>
              <a:gd name="connsiteX7" fmla="*/ 566791 w 1098225"/>
              <a:gd name="connsiteY7" fmla="*/ 225251 h 940931"/>
              <a:gd name="connsiteX0" fmla="*/ 588748 w 1120182"/>
              <a:gd name="connsiteY0" fmla="*/ 227566 h 943300"/>
              <a:gd name="connsiteX1" fmla="*/ 324588 w 1120182"/>
              <a:gd name="connsiteY1" fmla="*/ 6586 h 943300"/>
              <a:gd name="connsiteX2" fmla="*/ 4548 w 1120182"/>
              <a:gd name="connsiteY2" fmla="*/ 105646 h 943300"/>
              <a:gd name="connsiteX3" fmla="*/ 169648 w 1120182"/>
              <a:gd name="connsiteY3" fmla="*/ 573006 h 943300"/>
              <a:gd name="connsiteX4" fmla="*/ 621768 w 1120182"/>
              <a:gd name="connsiteY4" fmla="*/ 936226 h 943300"/>
              <a:gd name="connsiteX5" fmla="*/ 1119608 w 1120182"/>
              <a:gd name="connsiteY5" fmla="*/ 242806 h 943300"/>
              <a:gd name="connsiteX6" fmla="*/ 842748 w 1120182"/>
              <a:gd name="connsiteY6" fmla="*/ 34526 h 943300"/>
              <a:gd name="connsiteX7" fmla="*/ 588748 w 1120182"/>
              <a:gd name="connsiteY7" fmla="*/ 227566 h 943300"/>
              <a:gd name="connsiteX0" fmla="*/ 596127 w 1127561"/>
              <a:gd name="connsiteY0" fmla="*/ 233015 h 948829"/>
              <a:gd name="connsiteX1" fmla="*/ 331967 w 1127561"/>
              <a:gd name="connsiteY1" fmla="*/ 12035 h 948829"/>
              <a:gd name="connsiteX2" fmla="*/ 4307 w 1127561"/>
              <a:gd name="connsiteY2" fmla="*/ 88235 h 948829"/>
              <a:gd name="connsiteX3" fmla="*/ 177027 w 1127561"/>
              <a:gd name="connsiteY3" fmla="*/ 578455 h 948829"/>
              <a:gd name="connsiteX4" fmla="*/ 629147 w 1127561"/>
              <a:gd name="connsiteY4" fmla="*/ 941675 h 948829"/>
              <a:gd name="connsiteX5" fmla="*/ 1126987 w 1127561"/>
              <a:gd name="connsiteY5" fmla="*/ 248255 h 948829"/>
              <a:gd name="connsiteX6" fmla="*/ 850127 w 1127561"/>
              <a:gd name="connsiteY6" fmla="*/ 39975 h 948829"/>
              <a:gd name="connsiteX7" fmla="*/ 596127 w 1127561"/>
              <a:gd name="connsiteY7" fmla="*/ 233015 h 948829"/>
              <a:gd name="connsiteX0" fmla="*/ 596471 w 1127905"/>
              <a:gd name="connsiteY0" fmla="*/ 287455 h 1003269"/>
              <a:gd name="connsiteX1" fmla="*/ 339931 w 1127905"/>
              <a:gd name="connsiteY1" fmla="*/ 5515 h 1003269"/>
              <a:gd name="connsiteX2" fmla="*/ 4651 w 1127905"/>
              <a:gd name="connsiteY2" fmla="*/ 142675 h 1003269"/>
              <a:gd name="connsiteX3" fmla="*/ 177371 w 1127905"/>
              <a:gd name="connsiteY3" fmla="*/ 632895 h 1003269"/>
              <a:gd name="connsiteX4" fmla="*/ 629491 w 1127905"/>
              <a:gd name="connsiteY4" fmla="*/ 996115 h 1003269"/>
              <a:gd name="connsiteX5" fmla="*/ 1127331 w 1127905"/>
              <a:gd name="connsiteY5" fmla="*/ 302695 h 1003269"/>
              <a:gd name="connsiteX6" fmla="*/ 850471 w 1127905"/>
              <a:gd name="connsiteY6" fmla="*/ 94415 h 1003269"/>
              <a:gd name="connsiteX7" fmla="*/ 596471 w 1127905"/>
              <a:gd name="connsiteY7" fmla="*/ 287455 h 1003269"/>
              <a:gd name="connsiteX0" fmla="*/ 596471 w 1128002"/>
              <a:gd name="connsiteY0" fmla="*/ 287455 h 1003269"/>
              <a:gd name="connsiteX1" fmla="*/ 339931 w 1128002"/>
              <a:gd name="connsiteY1" fmla="*/ 5515 h 1003269"/>
              <a:gd name="connsiteX2" fmla="*/ 4651 w 1128002"/>
              <a:gd name="connsiteY2" fmla="*/ 142675 h 1003269"/>
              <a:gd name="connsiteX3" fmla="*/ 177371 w 1128002"/>
              <a:gd name="connsiteY3" fmla="*/ 632895 h 1003269"/>
              <a:gd name="connsiteX4" fmla="*/ 629491 w 1128002"/>
              <a:gd name="connsiteY4" fmla="*/ 996115 h 1003269"/>
              <a:gd name="connsiteX5" fmla="*/ 1127331 w 1128002"/>
              <a:gd name="connsiteY5" fmla="*/ 302695 h 1003269"/>
              <a:gd name="connsiteX6" fmla="*/ 880951 w 1128002"/>
              <a:gd name="connsiteY6" fmla="*/ 56315 h 1003269"/>
              <a:gd name="connsiteX7" fmla="*/ 596471 w 1128002"/>
              <a:gd name="connsiteY7" fmla="*/ 287455 h 1003269"/>
              <a:gd name="connsiteX0" fmla="*/ 596471 w 1173605"/>
              <a:gd name="connsiteY0" fmla="*/ 287455 h 1003552"/>
              <a:gd name="connsiteX1" fmla="*/ 339931 w 1173605"/>
              <a:gd name="connsiteY1" fmla="*/ 5515 h 1003552"/>
              <a:gd name="connsiteX2" fmla="*/ 4651 w 1173605"/>
              <a:gd name="connsiteY2" fmla="*/ 142675 h 1003552"/>
              <a:gd name="connsiteX3" fmla="*/ 177371 w 1173605"/>
              <a:gd name="connsiteY3" fmla="*/ 632895 h 1003552"/>
              <a:gd name="connsiteX4" fmla="*/ 629491 w 1173605"/>
              <a:gd name="connsiteY4" fmla="*/ 996115 h 1003552"/>
              <a:gd name="connsiteX5" fmla="*/ 1173051 w 1173605"/>
              <a:gd name="connsiteY5" fmla="*/ 295075 h 1003552"/>
              <a:gd name="connsiteX6" fmla="*/ 880951 w 1173605"/>
              <a:gd name="connsiteY6" fmla="*/ 56315 h 1003552"/>
              <a:gd name="connsiteX7" fmla="*/ 596471 w 1173605"/>
              <a:gd name="connsiteY7" fmla="*/ 287455 h 1003552"/>
              <a:gd name="connsiteX0" fmla="*/ 603276 w 1180410"/>
              <a:gd name="connsiteY0" fmla="*/ 287693 h 1005272"/>
              <a:gd name="connsiteX1" fmla="*/ 346736 w 1180410"/>
              <a:gd name="connsiteY1" fmla="*/ 5753 h 1005272"/>
              <a:gd name="connsiteX2" fmla="*/ 11456 w 1180410"/>
              <a:gd name="connsiteY2" fmla="*/ 142913 h 1005272"/>
              <a:gd name="connsiteX3" fmla="*/ 130836 w 1180410"/>
              <a:gd name="connsiteY3" fmla="*/ 655993 h 1005272"/>
              <a:gd name="connsiteX4" fmla="*/ 636296 w 1180410"/>
              <a:gd name="connsiteY4" fmla="*/ 996353 h 1005272"/>
              <a:gd name="connsiteX5" fmla="*/ 1179856 w 1180410"/>
              <a:gd name="connsiteY5" fmla="*/ 295313 h 1005272"/>
              <a:gd name="connsiteX6" fmla="*/ 887756 w 1180410"/>
              <a:gd name="connsiteY6" fmla="*/ 56553 h 1005272"/>
              <a:gd name="connsiteX7" fmla="*/ 603276 w 1180410"/>
              <a:gd name="connsiteY7" fmla="*/ 287693 h 1005272"/>
              <a:gd name="connsiteX0" fmla="*/ 604313 w 1181447"/>
              <a:gd name="connsiteY0" fmla="*/ 287693 h 1027612"/>
              <a:gd name="connsiteX1" fmla="*/ 347773 w 1181447"/>
              <a:gd name="connsiteY1" fmla="*/ 5753 h 1027612"/>
              <a:gd name="connsiteX2" fmla="*/ 12493 w 1181447"/>
              <a:gd name="connsiteY2" fmla="*/ 142913 h 1027612"/>
              <a:gd name="connsiteX3" fmla="*/ 131873 w 1181447"/>
              <a:gd name="connsiteY3" fmla="*/ 655993 h 1027612"/>
              <a:gd name="connsiteX4" fmla="*/ 690673 w 1181447"/>
              <a:gd name="connsiteY4" fmla="*/ 1019213 h 1027612"/>
              <a:gd name="connsiteX5" fmla="*/ 1180893 w 1181447"/>
              <a:gd name="connsiteY5" fmla="*/ 295313 h 1027612"/>
              <a:gd name="connsiteX6" fmla="*/ 888793 w 1181447"/>
              <a:gd name="connsiteY6" fmla="*/ 56553 h 1027612"/>
              <a:gd name="connsiteX7" fmla="*/ 604313 w 1181447"/>
              <a:gd name="connsiteY7" fmla="*/ 287693 h 1027612"/>
              <a:gd name="connsiteX0" fmla="*/ 604313 w 1181465"/>
              <a:gd name="connsiteY0" fmla="*/ 287693 h 1027612"/>
              <a:gd name="connsiteX1" fmla="*/ 347773 w 1181465"/>
              <a:gd name="connsiteY1" fmla="*/ 5753 h 1027612"/>
              <a:gd name="connsiteX2" fmla="*/ 12493 w 1181465"/>
              <a:gd name="connsiteY2" fmla="*/ 142913 h 1027612"/>
              <a:gd name="connsiteX3" fmla="*/ 131873 w 1181465"/>
              <a:gd name="connsiteY3" fmla="*/ 655993 h 1027612"/>
              <a:gd name="connsiteX4" fmla="*/ 690673 w 1181465"/>
              <a:gd name="connsiteY4" fmla="*/ 1019213 h 1027612"/>
              <a:gd name="connsiteX5" fmla="*/ 1180893 w 1181465"/>
              <a:gd name="connsiteY5" fmla="*/ 295313 h 1027612"/>
              <a:gd name="connsiteX6" fmla="*/ 888793 w 1181465"/>
              <a:gd name="connsiteY6" fmla="*/ 56553 h 1027612"/>
              <a:gd name="connsiteX7" fmla="*/ 604313 w 1181465"/>
              <a:gd name="connsiteY7" fmla="*/ 287693 h 1027612"/>
              <a:gd name="connsiteX0" fmla="*/ 604313 w 1181465"/>
              <a:gd name="connsiteY0" fmla="*/ 288511 h 1028430"/>
              <a:gd name="connsiteX1" fmla="*/ 347773 w 1181465"/>
              <a:gd name="connsiteY1" fmla="*/ 6571 h 1028430"/>
              <a:gd name="connsiteX2" fmla="*/ 12493 w 1181465"/>
              <a:gd name="connsiteY2" fmla="*/ 143731 h 1028430"/>
              <a:gd name="connsiteX3" fmla="*/ 131873 w 1181465"/>
              <a:gd name="connsiteY3" fmla="*/ 656811 h 1028430"/>
              <a:gd name="connsiteX4" fmla="*/ 690673 w 1181465"/>
              <a:gd name="connsiteY4" fmla="*/ 1020031 h 1028430"/>
              <a:gd name="connsiteX5" fmla="*/ 1180893 w 1181465"/>
              <a:gd name="connsiteY5" fmla="*/ 296131 h 1028430"/>
              <a:gd name="connsiteX6" fmla="*/ 888793 w 1181465"/>
              <a:gd name="connsiteY6" fmla="*/ 57371 h 1028430"/>
              <a:gd name="connsiteX7" fmla="*/ 604313 w 1181465"/>
              <a:gd name="connsiteY7" fmla="*/ 288511 h 1028430"/>
              <a:gd name="connsiteX0" fmla="*/ 604313 w 1181465"/>
              <a:gd name="connsiteY0" fmla="*/ 270887 h 1010806"/>
              <a:gd name="connsiteX1" fmla="*/ 347773 w 1181465"/>
              <a:gd name="connsiteY1" fmla="*/ 7997 h 1010806"/>
              <a:gd name="connsiteX2" fmla="*/ 12493 w 1181465"/>
              <a:gd name="connsiteY2" fmla="*/ 126107 h 1010806"/>
              <a:gd name="connsiteX3" fmla="*/ 131873 w 1181465"/>
              <a:gd name="connsiteY3" fmla="*/ 639187 h 1010806"/>
              <a:gd name="connsiteX4" fmla="*/ 690673 w 1181465"/>
              <a:gd name="connsiteY4" fmla="*/ 1002407 h 1010806"/>
              <a:gd name="connsiteX5" fmla="*/ 1180893 w 1181465"/>
              <a:gd name="connsiteY5" fmla="*/ 278507 h 1010806"/>
              <a:gd name="connsiteX6" fmla="*/ 888793 w 1181465"/>
              <a:gd name="connsiteY6" fmla="*/ 39747 h 1010806"/>
              <a:gd name="connsiteX7" fmla="*/ 604313 w 1181465"/>
              <a:gd name="connsiteY7" fmla="*/ 270887 h 1010806"/>
              <a:gd name="connsiteX0" fmla="*/ 621462 w 1198614"/>
              <a:gd name="connsiteY0" fmla="*/ 289918 h 1029837"/>
              <a:gd name="connsiteX1" fmla="*/ 364922 w 1198614"/>
              <a:gd name="connsiteY1" fmla="*/ 27028 h 1029837"/>
              <a:gd name="connsiteX2" fmla="*/ 29642 w 1198614"/>
              <a:gd name="connsiteY2" fmla="*/ 145138 h 1029837"/>
              <a:gd name="connsiteX3" fmla="*/ 149022 w 1198614"/>
              <a:gd name="connsiteY3" fmla="*/ 658218 h 1029837"/>
              <a:gd name="connsiteX4" fmla="*/ 707822 w 1198614"/>
              <a:gd name="connsiteY4" fmla="*/ 1021438 h 1029837"/>
              <a:gd name="connsiteX5" fmla="*/ 1198042 w 1198614"/>
              <a:gd name="connsiteY5" fmla="*/ 297538 h 1029837"/>
              <a:gd name="connsiteX6" fmla="*/ 905942 w 1198614"/>
              <a:gd name="connsiteY6" fmla="*/ 58778 h 1029837"/>
              <a:gd name="connsiteX7" fmla="*/ 621462 w 1198614"/>
              <a:gd name="connsiteY7" fmla="*/ 289918 h 1029837"/>
              <a:gd name="connsiteX0" fmla="*/ 621462 w 1198614"/>
              <a:gd name="connsiteY0" fmla="*/ 309380 h 1049299"/>
              <a:gd name="connsiteX1" fmla="*/ 364922 w 1198614"/>
              <a:gd name="connsiteY1" fmla="*/ 46490 h 1049299"/>
              <a:gd name="connsiteX2" fmla="*/ 29642 w 1198614"/>
              <a:gd name="connsiteY2" fmla="*/ 164600 h 1049299"/>
              <a:gd name="connsiteX3" fmla="*/ 149022 w 1198614"/>
              <a:gd name="connsiteY3" fmla="*/ 677680 h 1049299"/>
              <a:gd name="connsiteX4" fmla="*/ 707822 w 1198614"/>
              <a:gd name="connsiteY4" fmla="*/ 1040900 h 1049299"/>
              <a:gd name="connsiteX5" fmla="*/ 1198042 w 1198614"/>
              <a:gd name="connsiteY5" fmla="*/ 317000 h 1049299"/>
              <a:gd name="connsiteX6" fmla="*/ 905942 w 1198614"/>
              <a:gd name="connsiteY6" fmla="*/ 78240 h 1049299"/>
              <a:gd name="connsiteX7" fmla="*/ 621462 w 1198614"/>
              <a:gd name="connsiteY7" fmla="*/ 309380 h 1049299"/>
              <a:gd name="connsiteX0" fmla="*/ 621462 w 1198614"/>
              <a:gd name="connsiteY0" fmla="*/ 305247 h 1045166"/>
              <a:gd name="connsiteX1" fmla="*/ 364922 w 1198614"/>
              <a:gd name="connsiteY1" fmla="*/ 42357 h 1045166"/>
              <a:gd name="connsiteX2" fmla="*/ 29642 w 1198614"/>
              <a:gd name="connsiteY2" fmla="*/ 160467 h 1045166"/>
              <a:gd name="connsiteX3" fmla="*/ 149022 w 1198614"/>
              <a:gd name="connsiteY3" fmla="*/ 673547 h 1045166"/>
              <a:gd name="connsiteX4" fmla="*/ 707822 w 1198614"/>
              <a:gd name="connsiteY4" fmla="*/ 1036767 h 1045166"/>
              <a:gd name="connsiteX5" fmla="*/ 1198042 w 1198614"/>
              <a:gd name="connsiteY5" fmla="*/ 312867 h 1045166"/>
              <a:gd name="connsiteX6" fmla="*/ 905942 w 1198614"/>
              <a:gd name="connsiteY6" fmla="*/ 74107 h 1045166"/>
              <a:gd name="connsiteX7" fmla="*/ 621462 w 1198614"/>
              <a:gd name="connsiteY7" fmla="*/ 305247 h 1045166"/>
              <a:gd name="connsiteX0" fmla="*/ 603989 w 1181141"/>
              <a:gd name="connsiteY0" fmla="*/ 283425 h 1023344"/>
              <a:gd name="connsiteX1" fmla="*/ 342687 w 1181141"/>
              <a:gd name="connsiteY1" fmla="*/ 22916 h 1023344"/>
              <a:gd name="connsiteX2" fmla="*/ 12169 w 1181141"/>
              <a:gd name="connsiteY2" fmla="*/ 138645 h 1023344"/>
              <a:gd name="connsiteX3" fmla="*/ 131549 w 1181141"/>
              <a:gd name="connsiteY3" fmla="*/ 651725 h 1023344"/>
              <a:gd name="connsiteX4" fmla="*/ 690349 w 1181141"/>
              <a:gd name="connsiteY4" fmla="*/ 1014945 h 1023344"/>
              <a:gd name="connsiteX5" fmla="*/ 1180569 w 1181141"/>
              <a:gd name="connsiteY5" fmla="*/ 291045 h 1023344"/>
              <a:gd name="connsiteX6" fmla="*/ 888469 w 1181141"/>
              <a:gd name="connsiteY6" fmla="*/ 52285 h 1023344"/>
              <a:gd name="connsiteX7" fmla="*/ 603989 w 1181141"/>
              <a:gd name="connsiteY7" fmla="*/ 283425 h 102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81141" h="1023344">
                <a:moveTo>
                  <a:pt x="603989" y="283425"/>
                </a:moveTo>
                <a:cubicBezTo>
                  <a:pt x="513025" y="278530"/>
                  <a:pt x="457993" y="85147"/>
                  <a:pt x="342687" y="22916"/>
                </a:cubicBezTo>
                <a:cubicBezTo>
                  <a:pt x="227381" y="-39315"/>
                  <a:pt x="47359" y="33844"/>
                  <a:pt x="12169" y="138645"/>
                </a:cubicBezTo>
                <a:cubicBezTo>
                  <a:pt x="-23021" y="243447"/>
                  <a:pt x="18519" y="505675"/>
                  <a:pt x="131549" y="651725"/>
                </a:cubicBezTo>
                <a:cubicBezTo>
                  <a:pt x="244579" y="797775"/>
                  <a:pt x="515512" y="1075058"/>
                  <a:pt x="690349" y="1014945"/>
                </a:cubicBezTo>
                <a:cubicBezTo>
                  <a:pt x="865186" y="954832"/>
                  <a:pt x="1167869" y="460378"/>
                  <a:pt x="1180569" y="291045"/>
                </a:cubicBezTo>
                <a:cubicBezTo>
                  <a:pt x="1193269" y="121712"/>
                  <a:pt x="991710" y="10692"/>
                  <a:pt x="888469" y="52285"/>
                </a:cubicBezTo>
                <a:cubicBezTo>
                  <a:pt x="785228" y="93878"/>
                  <a:pt x="694953" y="288320"/>
                  <a:pt x="603989" y="283425"/>
                </a:cubicBezTo>
                <a:close/>
              </a:path>
            </a:pathLst>
          </a:custGeom>
          <a:solidFill>
            <a:srgbClr val="7FD1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8125728F-46F9-4264-9F8C-8B8B89F439F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657338"/>
            <a:ext cx="12192000" cy="1198068"/>
          </a:xfrm>
          <a:prstGeom prst="rect">
            <a:avLst/>
          </a:prstGeom>
        </p:spPr>
      </p:pic>
      <p:sp>
        <p:nvSpPr>
          <p:cNvPr id="33" name="Rounded Rectangle 32"/>
          <p:cNvSpPr/>
          <p:nvPr/>
        </p:nvSpPr>
        <p:spPr>
          <a:xfrm>
            <a:off x="619346" y="592521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cảnh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đẹp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?</a:t>
            </a:r>
          </a:p>
        </p:txBody>
      </p:sp>
      <p:pic>
        <p:nvPicPr>
          <p:cNvPr id="1026" name="Picture 2" descr="vẽ tranh phong cảnh về biển mới nhất 2021 - Vẽ.vn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25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346" b="435"/>
          <a:stretch/>
        </p:blipFill>
        <p:spPr bwMode="auto">
          <a:xfrm>
            <a:off x="279307" y="1816642"/>
            <a:ext cx="5696739" cy="3443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4" name="Rounded Rectangle 33"/>
          <p:cNvSpPr/>
          <p:nvPr/>
        </p:nvSpPr>
        <p:spPr>
          <a:xfrm>
            <a:off x="6096001" y="1909997"/>
            <a:ext cx="5783517" cy="206161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song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r>
              <a:rPr lang="en-US" sz="40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743461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04728" y="124496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tương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ứng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sz="36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9341" t="37338" r="31008" b="35170"/>
          <a:stretch/>
        </p:blipFill>
        <p:spPr>
          <a:xfrm>
            <a:off x="1458181" y="1052795"/>
            <a:ext cx="8824307" cy="344173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405360" y="4649035"/>
            <a:ext cx="5640986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3200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382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4.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ở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dòng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8444" y="3084551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endParaRPr lang="en-US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14335" y="3928771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solidFill>
                <a:srgbClr val="FF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44124" y="4364893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95521" y="4772991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4159" y="5212443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06233" y="1851610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solidFill>
                <a:srgbClr val="FF99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736216" y="7140732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99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endParaRPr lang="en-US" sz="2800" dirty="0">
              <a:solidFill>
                <a:srgbClr val="FF99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216290" y="3126661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khơi</a:t>
            </a:r>
            <a:endParaRPr lang="en-US" sz="2800" dirty="0">
              <a:solidFill>
                <a:srgbClr val="FF006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007534" y="3989754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66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solidFill>
                <a:srgbClr val="FF0066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67651" y="4397399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solidFill>
                <a:srgbClr val="CC339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909641" y="4818707"/>
            <a:ext cx="110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C3399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solidFill>
                <a:srgbClr val="CC3399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36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00" b="95917" l="1000" r="99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6822" y="-212651"/>
            <a:ext cx="12340856" cy="7804298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3714" y="0"/>
            <a:ext cx="11788286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4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US" sz="4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sz="4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hai</a:t>
            </a:r>
            <a:r>
              <a:rPr lang="en-US" sz="4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khổ</a:t>
            </a:r>
            <a:r>
              <a:rPr lang="en-US" sz="4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4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thích</a:t>
            </a:r>
            <a:r>
              <a:rPr lang="en-US" sz="48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10044" y="1778816"/>
            <a:ext cx="4587813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60605" y="1816133"/>
            <a:ext cx="5476748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28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28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01512" y="1202884"/>
            <a:ext cx="674193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sp>
        <p:nvSpPr>
          <p:cNvPr id="7" name="Rectangle 6"/>
          <p:cNvSpPr/>
          <p:nvPr/>
        </p:nvSpPr>
        <p:spPr>
          <a:xfrm>
            <a:off x="3269123" y="1894327"/>
            <a:ext cx="2222734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52109" y="2721978"/>
            <a:ext cx="2062906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5586" y="3138216"/>
            <a:ext cx="2019300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83926" y="3996972"/>
            <a:ext cx="1882896" cy="3933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16831" y="4405491"/>
            <a:ext cx="150943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326692" y="4786628"/>
            <a:ext cx="1557233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492400" y="5268266"/>
            <a:ext cx="1446010" cy="442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679184" y="1821457"/>
            <a:ext cx="1680221" cy="4662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24545" y="2223943"/>
            <a:ext cx="3332405" cy="491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127989" y="2706834"/>
            <a:ext cx="1542813" cy="3986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22509" y="3222360"/>
            <a:ext cx="1216055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68489" y="4062613"/>
            <a:ext cx="1424033" cy="3560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601284" y="4418668"/>
            <a:ext cx="1771940" cy="4450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796969" y="4885795"/>
            <a:ext cx="1748793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9423" y="5284968"/>
            <a:ext cx="1748792" cy="409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3796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626844" y="1324081"/>
            <a:ext cx="9966092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thiệu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bạn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bức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tranh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412381" y="475651"/>
            <a:ext cx="1714770" cy="706589"/>
            <a:chOff x="9566064" y="964372"/>
            <a:chExt cx="5446164" cy="698253"/>
          </a:xfrm>
        </p:grpSpPr>
        <p:sp>
          <p:nvSpPr>
            <p:cNvPr id="11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endParaRPr lang="en-US" sz="3200"/>
            </a:p>
          </p:txBody>
        </p:sp>
        <p:sp>
          <p:nvSpPr>
            <p:cNvPr id="13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/>
              <a:r>
                <a:rPr lang="en-US" sz="3200" dirty="0">
                  <a:solidFill>
                    <a:srgbClr val="0070C0"/>
                  </a:solidFill>
                  <a:latin typeface="iCiel Cadena" panose="02000503000000020004" pitchFamily="2" charset="0"/>
                </a:rPr>
                <a:t>ĐỌC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247632" y="1167707"/>
            <a:ext cx="1391479" cy="894521"/>
          </a:xfrm>
          <a:prstGeom prst="rect">
            <a:avLst/>
          </a:prstGeom>
        </p:spPr>
      </p:pic>
      <p:pic>
        <p:nvPicPr>
          <p:cNvPr id="1026" name="Picture 2" descr="Học sinh vẽ tranh cổ động cho cuộc chiến chống lại Covid-19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8" t="2533" r="2879" b="7455"/>
          <a:stretch/>
        </p:blipFill>
        <p:spPr bwMode="auto">
          <a:xfrm>
            <a:off x="638618" y="1978948"/>
            <a:ext cx="5359059" cy="3846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ghỉ học ở nhà, nữ sinh lớp 6 vẽ tranh cổ động chống dịch Covid-19 | Tuổi  Trẻ Cườ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886" y="1978948"/>
            <a:ext cx="5431046" cy="3867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061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1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98" r="13695" b="5297"/>
          <a:stretch/>
        </p:blipFill>
        <p:spPr>
          <a:xfrm>
            <a:off x="0" y="3337009"/>
            <a:ext cx="2632559" cy="3520991"/>
          </a:xfrm>
          <a:prstGeom prst="rect">
            <a:avLst/>
          </a:prstGeom>
        </p:spPr>
      </p:pic>
      <p:pic>
        <p:nvPicPr>
          <p:cNvPr id="6" name="图片 1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417" y="5124338"/>
            <a:ext cx="1858791" cy="1858791"/>
          </a:xfrm>
          <a:prstGeom prst="rect">
            <a:avLst/>
          </a:prstGeom>
        </p:spPr>
      </p:pic>
      <p:pic>
        <p:nvPicPr>
          <p:cNvPr id="7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715" y="-969078"/>
            <a:ext cx="10502665" cy="6540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795" r="30586"/>
          <a:stretch/>
        </p:blipFill>
        <p:spPr>
          <a:xfrm>
            <a:off x="9837020" y="1357163"/>
            <a:ext cx="2108205" cy="5321249"/>
          </a:xfrm>
          <a:prstGeom prst="rect">
            <a:avLst/>
          </a:prstGeom>
        </p:spPr>
      </p:pic>
      <p:sp>
        <p:nvSpPr>
          <p:cNvPr id="9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 rot="21292743">
            <a:off x="2632444" y="2438299"/>
            <a:ext cx="7184576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defTabSz="1219170">
              <a:defRPr/>
            </a:pP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Luyện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đọc</a:t>
            </a:r>
            <a:r>
              <a:rPr lang="en-US" altLang="zh-CN" sz="4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44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VN-Gretoon" panose="02040603050506020204" pitchFamily="18" charset="0"/>
                <a:ea typeface="微软雅黑" panose="020B0503020204020204" pitchFamily="34" charset="-122"/>
              </a:rPr>
              <a:t>lại</a:t>
            </a:r>
            <a:endParaRPr lang="zh-CN" alt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SVN-Gretoon" panose="02040603050506020204" pitchFamily="18" charset="0"/>
              <a:ea typeface="微软雅黑" panose="020B0503020204020204" pitchFamily="34" charset="-122"/>
            </a:endParaRPr>
          </a:p>
        </p:txBody>
      </p:sp>
      <p:pic>
        <p:nvPicPr>
          <p:cNvPr id="10" name="图片 12">
            <a:extLst>
              <a:ext uri="{FF2B5EF4-FFF2-40B4-BE49-F238E27FC236}">
                <a16:creationId xmlns:a16="http://schemas.microsoft.com/office/drawing/2014/main" id="{37A7A021-B942-4826-8E86-0E1DA4522F2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4812">
            <a:off x="261850" y="271066"/>
            <a:ext cx="1101764" cy="1101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75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Hôm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nay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lớp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giấy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bút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màu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Nắn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nót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Lung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linh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bầu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sao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ă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đầy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ngõ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diều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no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 vu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biển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lành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trắng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ươ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cánh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buồm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thắm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Đang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ông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mặt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trời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chùm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ượng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sân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</a:t>
            </a:r>
            <a:r>
              <a:rPr lang="vi-VN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ường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lộng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gió</a:t>
            </a:r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ve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ran.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892043" y="2779205"/>
            <a:ext cx="12233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78395" y="3253237"/>
            <a:ext cx="1593669" cy="43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3059823" y="5231253"/>
            <a:ext cx="1094155" cy="1306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94324" y="5713993"/>
            <a:ext cx="876441" cy="871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559040" y="1793966"/>
            <a:ext cx="157624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8300962" y="5244901"/>
            <a:ext cx="1496178" cy="653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9049051" y="2751909"/>
            <a:ext cx="1259618" cy="43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058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1651" y="1382233"/>
            <a:ext cx="10668592" cy="3657321"/>
          </a:xfrm>
          <a:prstGeom prst="rect">
            <a:avLst/>
          </a:prstGeom>
        </p:spPr>
      </p:pic>
      <p:sp>
        <p:nvSpPr>
          <p:cNvPr id="5" name="Rectangle 33"/>
          <p:cNvSpPr/>
          <p:nvPr/>
        </p:nvSpPr>
        <p:spPr>
          <a:xfrm>
            <a:off x="3926766" y="1599327"/>
            <a:ext cx="606544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Luyện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tập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theo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văn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bản</a:t>
            </a:r>
            <a:r>
              <a:rPr lang="en-US" altLang="zh-CN" sz="4000" b="1" dirty="0">
                <a:solidFill>
                  <a:srgbClr val="FF0000"/>
                </a:solidFill>
                <a:cs typeface="+mn-ea"/>
                <a:sym typeface="+mn-lt"/>
              </a:rPr>
              <a:t> </a:t>
            </a:r>
            <a:r>
              <a:rPr lang="en-US" altLang="zh-CN" sz="4000" b="1" dirty="0" err="1">
                <a:solidFill>
                  <a:srgbClr val="FF0000"/>
                </a:solidFill>
                <a:cs typeface="+mn-ea"/>
                <a:sym typeface="+mn-lt"/>
              </a:rPr>
              <a:t>đọc</a:t>
            </a:r>
            <a:endParaRPr lang="en-US" sz="4000" b="1" dirty="0">
              <a:solidFill>
                <a:srgbClr val="FF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91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95842" y="377621"/>
            <a:ext cx="8979958" cy="58471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thơ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0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30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45" name="Cloud Callout 44"/>
          <p:cNvSpPr/>
          <p:nvPr/>
        </p:nvSpPr>
        <p:spPr>
          <a:xfrm>
            <a:off x="2260600" y="1629109"/>
            <a:ext cx="2210408" cy="944059"/>
          </a:xfrm>
          <a:prstGeom prst="cloudCallout">
            <a:avLst>
              <a:gd name="adj1" fmla="val 78136"/>
              <a:gd name="adj2" fmla="val 3901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28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Cloud Callout 18"/>
          <p:cNvSpPr/>
          <p:nvPr/>
        </p:nvSpPr>
        <p:spPr>
          <a:xfrm>
            <a:off x="1473201" y="3556000"/>
            <a:ext cx="2661664" cy="914254"/>
          </a:xfrm>
          <a:prstGeom prst="cloudCallout">
            <a:avLst>
              <a:gd name="adj1" fmla="val 78620"/>
              <a:gd name="adj2" fmla="val -81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28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Cloud Callout 19"/>
          <p:cNvSpPr/>
          <p:nvPr/>
        </p:nvSpPr>
        <p:spPr>
          <a:xfrm>
            <a:off x="2429933" y="5140566"/>
            <a:ext cx="2377219" cy="865996"/>
          </a:xfrm>
          <a:prstGeom prst="cloudCallout">
            <a:avLst>
              <a:gd name="adj1" fmla="val 79104"/>
              <a:gd name="adj2" fmla="val -65803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28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1" name="Cloud Callout 20"/>
          <p:cNvSpPr/>
          <p:nvPr/>
        </p:nvSpPr>
        <p:spPr>
          <a:xfrm>
            <a:off x="4799038" y="5499121"/>
            <a:ext cx="2546656" cy="918183"/>
          </a:xfrm>
          <a:prstGeom prst="cloudCallout">
            <a:avLst>
              <a:gd name="adj1" fmla="val -11902"/>
              <a:gd name="adj2" fmla="val -78304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lang="en-US" sz="28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Cloud Callout 21"/>
          <p:cNvSpPr/>
          <p:nvPr/>
        </p:nvSpPr>
        <p:spPr>
          <a:xfrm>
            <a:off x="7503277" y="4773009"/>
            <a:ext cx="2546656" cy="984582"/>
          </a:xfrm>
          <a:prstGeom prst="cloudCallout">
            <a:avLst>
              <a:gd name="adj1" fmla="val -70959"/>
              <a:gd name="adj2" fmla="val -56187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4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endParaRPr lang="en-US" sz="24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Cloud Callout 22"/>
          <p:cNvSpPr/>
          <p:nvPr/>
        </p:nvSpPr>
        <p:spPr>
          <a:xfrm>
            <a:off x="7888242" y="2988759"/>
            <a:ext cx="2898289" cy="1174111"/>
          </a:xfrm>
          <a:prstGeom prst="cloudCallout">
            <a:avLst>
              <a:gd name="adj1" fmla="val -94194"/>
              <a:gd name="adj2" fmla="val 2747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endParaRPr lang="en-US" sz="28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Cloud Callout 27"/>
          <p:cNvSpPr/>
          <p:nvPr/>
        </p:nvSpPr>
        <p:spPr>
          <a:xfrm>
            <a:off x="7412819" y="1526404"/>
            <a:ext cx="2187796" cy="907159"/>
          </a:xfrm>
          <a:prstGeom prst="cloudCallout">
            <a:avLst>
              <a:gd name="adj1" fmla="val -80640"/>
              <a:gd name="adj2" fmla="val 9959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2800" b="1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Cloud Callout 29"/>
          <p:cNvSpPr/>
          <p:nvPr/>
        </p:nvSpPr>
        <p:spPr>
          <a:xfrm>
            <a:off x="4879873" y="1070465"/>
            <a:ext cx="2532946" cy="1089213"/>
          </a:xfrm>
          <a:prstGeom prst="cloudCallout">
            <a:avLst>
              <a:gd name="adj1" fmla="val -1035"/>
              <a:gd name="adj2" fmla="val 86136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28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167" b="100000" l="537" r="99463">
                        <a14:foregroundMark x1="56351" y1="17167" x2="90519" y2="57000"/>
                        <a14:foregroundMark x1="49732" y1="50667" x2="75134" y2="46000"/>
                        <a14:foregroundMark x1="76208" y1="48333" x2="74061" y2="56500"/>
                        <a14:foregroundMark x1="57245" y1="23167" x2="67621" y2="42333"/>
                        <a14:foregroundMark x1="54562" y1="33333" x2="54562" y2="33333"/>
                        <a14:foregroundMark x1="53309" y1="47667" x2="56887" y2="39833"/>
                        <a14:foregroundMark x1="55993" y1="31167" x2="59034" y2="39000"/>
                        <a14:foregroundMark x1="55098" y1="32167" x2="59213" y2="36000"/>
                        <a14:foregroundMark x1="90161" y1="19667" x2="88551" y2="40500"/>
                        <a14:foregroundMark x1="69231" y1="18333" x2="89445" y2="49333"/>
                        <a14:foregroundMark x1="75850" y1="19500" x2="89624" y2="44500"/>
                        <a14:foregroundMark x1="78712" y1="20167" x2="84258" y2="22333"/>
                        <a14:foregroundMark x1="92129" y1="19500" x2="89803" y2="43167"/>
                        <a14:foregroundMark x1="85331" y1="16833" x2="87299" y2="27333"/>
                        <a14:foregroundMark x1="62075" y1="18500" x2="69052" y2="22000"/>
                        <a14:foregroundMark x1="72093" y1="41000" x2="71199" y2="45333"/>
                        <a14:foregroundMark x1="61538" y1="53000" x2="68336" y2="5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184" y="2054404"/>
            <a:ext cx="2991485" cy="3210896"/>
          </a:xfrm>
          <a:prstGeom prst="rect">
            <a:avLst/>
          </a:prstGeom>
        </p:spPr>
      </p:pic>
      <p:cxnSp>
        <p:nvCxnSpPr>
          <p:cNvPr id="17" name="Straight Connector 16"/>
          <p:cNvCxnSpPr/>
          <p:nvPr/>
        </p:nvCxnSpPr>
        <p:spPr>
          <a:xfrm flipV="1">
            <a:off x="2558884" y="858838"/>
            <a:ext cx="1180603" cy="29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799038" y="894031"/>
            <a:ext cx="2613781" cy="86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716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8" grpId="0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3632199" y="458717"/>
            <a:ext cx="46228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 CHỈ SỰ VẬT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718" t="6164" r="3333" b="14170"/>
          <a:stretch/>
        </p:blipFill>
        <p:spPr>
          <a:xfrm>
            <a:off x="10681784" y="4438078"/>
            <a:ext cx="1510216" cy="26739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31" b="100000" l="409" r="98636">
                        <a14:foregroundMark x1="10778" y1="16793" x2="34106" y2="81313"/>
                        <a14:foregroundMark x1="13779" y1="19949" x2="37108" y2="19192"/>
                        <a14:foregroundMark x1="9550" y1="46591" x2="47885" y2="42677"/>
                        <a14:foregroundMark x1="23329" y1="47727" x2="21692" y2="58081"/>
                        <a14:foregroundMark x1="18690" y1="47348" x2="14598" y2="55051"/>
                        <a14:foregroundMark x1="24966" y1="46970" x2="22510" y2="59975"/>
                        <a14:foregroundMark x1="75443" y1="50000" x2="91269" y2="44949"/>
                        <a14:foregroundMark x1="52524" y1="41162" x2="64939" y2="47348"/>
                        <a14:foregroundMark x1="68759" y1="68939" x2="68349" y2="79672"/>
                        <a14:foregroundMark x1="64939" y1="39141" x2="73806" y2="38763"/>
                        <a14:foregroundMark x1="27967" y1="37626" x2="34516" y2="383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333" t="6164" r="49083" b="14170"/>
          <a:stretch/>
        </p:blipFill>
        <p:spPr>
          <a:xfrm>
            <a:off x="-289475" y="4285678"/>
            <a:ext cx="1673775" cy="26739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8620" y="1271588"/>
            <a:ext cx="10667457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Con người, các bộ phận của con người: </a:t>
            </a:r>
            <a:endParaRPr lang="en-US" sz="3200" dirty="0">
              <a:solidFill>
                <a:srgbClr val="C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Bố, mẹ, ông, bà, cô, dì, chú, bác, thầy cô, chân, tay, tóc…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Con vật, các bộ phận của con vật: </a:t>
            </a:r>
            <a:endParaRPr lang="en-US" sz="3200" dirty="0">
              <a:solidFill>
                <a:srgbClr val="C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Chó, mèo, chuột, gà, trâu, rắn, chân, mắt, mỏ, lông…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Các đồ vật, vật dụng hàng ngày: </a:t>
            </a:r>
            <a:endParaRPr lang="en-US" sz="3200" dirty="0">
              <a:solidFill>
                <a:srgbClr val="C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Bàn, ghế, sách, vở, bút,…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Các từ ngữ chỉ thời tiết, thời gian: </a:t>
            </a:r>
            <a:endParaRPr lang="en-US" sz="3200" dirty="0">
              <a:solidFill>
                <a:srgbClr val="C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Xuân, thu, hạ, đông, mưa, gió, sấm, sét, lũ lụt…. </a:t>
            </a:r>
          </a:p>
          <a:p>
            <a:pPr marL="457200" indent="-457200">
              <a:buFontTx/>
              <a:buChar char="-"/>
            </a:pPr>
            <a:r>
              <a:rPr lang="vi-VN" sz="3200" dirty="0">
                <a:solidFill>
                  <a:srgbClr val="C0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Các từ ngữ chỉ thiên nhiên: </a:t>
            </a:r>
            <a:endParaRPr lang="en-US" sz="3200" dirty="0">
              <a:solidFill>
                <a:srgbClr val="C00000"/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r>
              <a:rPr lang="vi-VN" sz="3200" dirty="0">
                <a:solidFill>
                  <a:srgbClr val="2C2F34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Bầu trời, mây, sông, hồ, ao, suối, biển, núi, rừng… </a:t>
            </a:r>
            <a:endParaRPr lang="vi-VN" sz="3200" b="0" i="0" dirty="0">
              <a:solidFill>
                <a:srgbClr val="2C2F34"/>
              </a:solidFill>
              <a:effectLst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2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55574" y="377621"/>
            <a:ext cx="12036425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just"/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ba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b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200" b="1" i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b="1" i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b="1" i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vi vu, </a:t>
            </a:r>
            <a:r>
              <a:rPr lang="en-US" sz="3200" b="1" i="1" dirty="0" err="1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b="1" i="1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  <a:endParaRPr lang="en-US" sz="3200" b="1" dirty="0">
              <a:solidFill>
                <a:srgbClr val="00206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18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pic>
        <p:nvPicPr>
          <p:cNvPr id="43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46" name="Group 45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47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48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sp>
        <p:nvSpPr>
          <p:cNvPr id="24" name="Rounded Rectangle 23"/>
          <p:cNvSpPr/>
          <p:nvPr/>
        </p:nvSpPr>
        <p:spPr>
          <a:xfrm>
            <a:off x="2844799" y="1436617"/>
            <a:ext cx="6045201" cy="722456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M: </a:t>
            </a:r>
            <a:r>
              <a:rPr lang="en-US" sz="36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6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48880" r="8850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927" r="6541"/>
          <a:stretch/>
        </p:blipFill>
        <p:spPr>
          <a:xfrm>
            <a:off x="4470400" y="2006912"/>
            <a:ext cx="2984500" cy="4622033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1351128" y="897574"/>
            <a:ext cx="2852382" cy="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02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5">
            <a:extLst>
              <a:ext uri="{FF2B5EF4-FFF2-40B4-BE49-F238E27FC236}">
                <a16:creationId xmlns:a16="http://schemas.microsoft.com/office/drawing/2014/main" id="{32E29622-6938-4F27-BA2F-8E57C68A08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38" y="-287766"/>
            <a:ext cx="10766099" cy="6704415"/>
          </a:xfrm>
          <a:prstGeom prst="rect">
            <a:avLst/>
          </a:prstGeom>
        </p:spPr>
      </p:pic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21860">
            <a:off x="1639556" y="870992"/>
            <a:ext cx="2864392" cy="242371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2510994" y="2589896"/>
            <a:ext cx="7633146" cy="164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Bahnschrift SemiBold" panose="020B0502040204020203" pitchFamily="34" charset="0"/>
              </a:rPr>
              <a:t>!</a:t>
            </a:r>
          </a:p>
        </p:txBody>
      </p:sp>
      <p:pic>
        <p:nvPicPr>
          <p:cNvPr id="12" name="图片 14340" descr="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35386" y="4722750"/>
            <a:ext cx="2716388" cy="212759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 rot="19502702">
            <a:off x="584367" y="188539"/>
            <a:ext cx="2088829" cy="3102220"/>
          </a:xfrm>
          <a:prstGeom prst="rect">
            <a:avLst/>
          </a:prstGeom>
        </p:spPr>
      </p:pic>
      <p:pic>
        <p:nvPicPr>
          <p:cNvPr id="14" name="Picture 8" descr="Dơi, chim và họ nhà thú | Mầm Non Đô Thị Sài Đồ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81665" y="424494"/>
            <a:ext cx="2823830" cy="1411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2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75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39026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Rải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8250" y="407162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</p:spTree>
    <p:extLst>
      <p:ext uri="{BB962C8B-B14F-4D97-AF65-F5344CB8AC3E}">
        <p14:creationId xmlns:p14="http://schemas.microsoft.com/office/powerpoint/2010/main" val="47064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" y="-1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8100" y="1301584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Rải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35381" y="809141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7203" y="184983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0A07D21-C458-458C-A1E7-141F84B6FDF9}"/>
              </a:ext>
            </a:extLst>
          </p:cNvPr>
          <p:cNvGrpSpPr/>
          <p:nvPr/>
        </p:nvGrpSpPr>
        <p:grpSpPr>
          <a:xfrm>
            <a:off x="237547" y="822603"/>
            <a:ext cx="4716188" cy="2515401"/>
            <a:chOff x="983350" y="2479758"/>
            <a:chExt cx="2225363" cy="1071384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7F9823F-264B-4B41-AF9B-728174890F72}"/>
                </a:ext>
              </a:extLst>
            </p:cNvPr>
            <p:cNvSpPr/>
            <p:nvPr/>
          </p:nvSpPr>
          <p:spPr>
            <a:xfrm>
              <a:off x="1146125" y="2607489"/>
              <a:ext cx="2062588" cy="94365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EFC27E7-4D58-4F01-BDAC-AD2135ACB27E}"/>
                </a:ext>
              </a:extLst>
            </p:cNvPr>
            <p:cNvSpPr/>
            <p:nvPr/>
          </p:nvSpPr>
          <p:spPr>
            <a:xfrm>
              <a:off x="983350" y="2479758"/>
              <a:ext cx="227835" cy="255462"/>
            </a:xfrm>
            <a:prstGeom prst="ellips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1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CA5837-3A28-475C-A2CA-59F92DF363BB}"/>
              </a:ext>
            </a:extLst>
          </p:cNvPr>
          <p:cNvGrpSpPr/>
          <p:nvPr/>
        </p:nvGrpSpPr>
        <p:grpSpPr>
          <a:xfrm>
            <a:off x="237545" y="3455987"/>
            <a:ext cx="4716190" cy="2323376"/>
            <a:chOff x="980786" y="2558887"/>
            <a:chExt cx="2227927" cy="1124798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C37395B-622D-4831-81DF-F3E51EAEEFEF}"/>
                </a:ext>
              </a:extLst>
            </p:cNvPr>
            <p:cNvSpPr/>
            <p:nvPr/>
          </p:nvSpPr>
          <p:spPr>
            <a:xfrm>
              <a:off x="1146125" y="2714038"/>
              <a:ext cx="2062588" cy="969647"/>
            </a:xfrm>
            <a:prstGeom prst="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1E94846-7E10-420E-8E94-98CEF129D29F}"/>
                </a:ext>
              </a:extLst>
            </p:cNvPr>
            <p:cNvSpPr/>
            <p:nvPr/>
          </p:nvSpPr>
          <p:spPr>
            <a:xfrm>
              <a:off x="980786" y="2558887"/>
              <a:ext cx="222303" cy="261773"/>
            </a:xfrm>
            <a:prstGeom prst="ellips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2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358C3ED-CEE7-453C-86AD-AEFB40FEEC28}"/>
              </a:ext>
            </a:extLst>
          </p:cNvPr>
          <p:cNvGrpSpPr/>
          <p:nvPr/>
        </p:nvGrpSpPr>
        <p:grpSpPr>
          <a:xfrm>
            <a:off x="5104661" y="822603"/>
            <a:ext cx="5743853" cy="2603766"/>
            <a:chOff x="1107820" y="2458555"/>
            <a:chExt cx="2151538" cy="1120569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A474477-1797-408E-B183-C483E396D621}"/>
                </a:ext>
              </a:extLst>
            </p:cNvPr>
            <p:cNvSpPr/>
            <p:nvPr/>
          </p:nvSpPr>
          <p:spPr>
            <a:xfrm>
              <a:off x="1196770" y="2595473"/>
              <a:ext cx="2062588" cy="983651"/>
            </a:xfrm>
            <a:prstGeom prst="rect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5FF3976-D12D-4600-AE60-23C410AE2819}"/>
                </a:ext>
              </a:extLst>
            </p:cNvPr>
            <p:cNvSpPr/>
            <p:nvPr/>
          </p:nvSpPr>
          <p:spPr>
            <a:xfrm>
              <a:off x="1107820" y="2458555"/>
              <a:ext cx="267020" cy="282733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3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ABECD73-F1EC-4701-8A68-97DF6DEB7F8A}"/>
              </a:ext>
            </a:extLst>
          </p:cNvPr>
          <p:cNvGrpSpPr/>
          <p:nvPr/>
        </p:nvGrpSpPr>
        <p:grpSpPr>
          <a:xfrm>
            <a:off x="5104661" y="3426369"/>
            <a:ext cx="5743853" cy="2337219"/>
            <a:chOff x="1091001" y="2400011"/>
            <a:chExt cx="2168357" cy="1179113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A7E2DED-427E-40B2-9E5F-99FAB8DA535C}"/>
                </a:ext>
              </a:extLst>
            </p:cNvPr>
            <p:cNvSpPr/>
            <p:nvPr/>
          </p:nvSpPr>
          <p:spPr>
            <a:xfrm>
              <a:off x="1196770" y="2595473"/>
              <a:ext cx="2062588" cy="983651"/>
            </a:xfrm>
            <a:prstGeom prst="rect">
              <a:avLst/>
            </a:prstGeom>
            <a:noFill/>
            <a:ln w="28575">
              <a:solidFill>
                <a:srgbClr val="FFC000"/>
              </a:solidFill>
              <a:prstDash val="lg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474B53D2-949C-44E5-8A47-8F706A7272C7}"/>
                </a:ext>
              </a:extLst>
            </p:cNvPr>
            <p:cNvSpPr/>
            <p:nvPr/>
          </p:nvSpPr>
          <p:spPr>
            <a:xfrm>
              <a:off x="1091001" y="2400011"/>
              <a:ext cx="267020" cy="282733"/>
            </a:xfrm>
            <a:prstGeom prst="ellipse">
              <a:avLst/>
            </a:prstGeom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+mj-lt"/>
                </a:rPr>
                <a:t>4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019833" y="-125969"/>
            <a:ext cx="3588774" cy="1506248"/>
            <a:chOff x="194728" y="388457"/>
            <a:chExt cx="3338015" cy="1940706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8352" b="28953" l="53750" r="9531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796" t="8695" r="-431" b="71981"/>
            <a:stretch/>
          </p:blipFill>
          <p:spPr>
            <a:xfrm>
              <a:off x="194728" y="388457"/>
              <a:ext cx="3338015" cy="194070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778184" y="1044577"/>
              <a:ext cx="2527567" cy="753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Đọc</a:t>
              </a:r>
              <a:r>
                <a:rPr lang="en-US" sz="3200" b="1" dirty="0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nối</a:t>
              </a:r>
              <a:r>
                <a:rPr lang="en-US" sz="3200" b="1" dirty="0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dirty="0" err="1">
                  <a:solidFill>
                    <a:srgbClr val="0070C0"/>
                  </a:solidFill>
                  <a:latin typeface="+mj-lt"/>
                  <a:ea typeface="Arial-Rounded" panose="020B0500000000000000" pitchFamily="34" charset="0"/>
                  <a:cs typeface="Times New Roman" panose="02020603050405020304" pitchFamily="18" charset="0"/>
                </a:rPr>
                <a:t>tiếp</a:t>
              </a:r>
              <a:endParaRPr lang="en-US" sz="32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87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AC25EA25-F33C-4318-BFED-B3F689FC2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046" y="-53977"/>
            <a:ext cx="12277046" cy="6911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4183" y="1364120"/>
            <a:ext cx="4587813" cy="504747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Rải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1778" y="876413"/>
            <a:ext cx="5476748" cy="5539914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chùm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ượng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sân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ường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ve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2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ran.</a:t>
            </a:r>
          </a:p>
          <a:p>
            <a:pPr algn="just"/>
            <a:endParaRPr lang="en-US" sz="32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4315" y="366135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139248" y="2393349"/>
            <a:ext cx="178154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511667" y="2886621"/>
            <a:ext cx="1358760" cy="509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511667" y="3339498"/>
            <a:ext cx="1587193" cy="63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1023687" y="4296713"/>
            <a:ext cx="1646308" cy="1310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289127" y="1855392"/>
            <a:ext cx="1796558" cy="573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196374" y="3053028"/>
            <a:ext cx="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83597" y="2824475"/>
            <a:ext cx="123399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970152" y="5284443"/>
            <a:ext cx="1376431" cy="88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906258" y="5783134"/>
            <a:ext cx="1486402" cy="1927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0329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8302"/>
            <a:ext cx="12192000" cy="6856137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651415" y="307117"/>
            <a:ext cx="4064000" cy="630014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21225" y="181651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36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21225" y="2591472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endParaRPr lang="en-US" sz="36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93122" y="334222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endParaRPr lang="en-US" sz="36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93122" y="418662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</a:t>
            </a:r>
            <a:r>
              <a:rPr lang="vi-VN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ă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</a:t>
            </a:r>
            <a:endParaRPr lang="en-US" sz="36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43877" y="1888432"/>
            <a:ext cx="2411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43877" y="2651288"/>
            <a:ext cx="2228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giương</a:t>
            </a:r>
            <a:endParaRPr lang="en-US" sz="36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15774" y="3414144"/>
            <a:ext cx="29782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lộng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36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15774" y="4258544"/>
            <a:ext cx="3242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  <a:endParaRPr lang="en-US" sz="3600" b="1" dirty="0">
              <a:solidFill>
                <a:srgbClr val="0070C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99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66640" y="1159541"/>
            <a:ext cx="5972498" cy="258525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Hôm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nay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lang="en-US" sz="40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bút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endParaRPr lang="en-US" sz="40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Nắn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nót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endParaRPr lang="en-US" sz="40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Lung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bầu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97203" y="184983"/>
            <a:ext cx="6741935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70C0"/>
                </a:solidFill>
                <a:latin typeface="r0c0i Linotte" pitchFamily="2" charset="0"/>
                <a:ea typeface="Arial-Rounded" pitchFamily="34" charset="0"/>
                <a:cs typeface="Arial-Rounded" pitchFamily="34" charset="0"/>
              </a:rPr>
              <a:t>EM HỌC VẼ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EFC27E7-4D58-4F01-BDAC-AD2135ACB27E}"/>
              </a:ext>
            </a:extLst>
          </p:cNvPr>
          <p:cNvSpPr/>
          <p:nvPr/>
        </p:nvSpPr>
        <p:spPr>
          <a:xfrm>
            <a:off x="2683792" y="1194767"/>
            <a:ext cx="482848" cy="5997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1</a:t>
            </a:r>
          </a:p>
        </p:txBody>
      </p:sp>
      <p:pic>
        <p:nvPicPr>
          <p:cNvPr id="7" name="PA_图片 3">
            <a:extLst>
              <a:ext uri="{FF2B5EF4-FFF2-40B4-BE49-F238E27FC236}">
                <a16:creationId xmlns:a16="http://schemas.microsoft.com/office/drawing/2014/main" id="{81B74EA8-C6D7-4645-A911-E907C9DB02F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2280" y="3096036"/>
            <a:ext cx="4601708" cy="4601708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F857F826-513D-4EFF-AA17-E073C554B59E}"/>
              </a:ext>
            </a:extLst>
          </p:cNvPr>
          <p:cNvSpPr/>
          <p:nvPr/>
        </p:nvSpPr>
        <p:spPr>
          <a:xfrm>
            <a:off x="3141135" y="2421467"/>
            <a:ext cx="1905000" cy="67456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2D3906-638B-45BA-8567-3901D9DAF4CF}"/>
              </a:ext>
            </a:extLst>
          </p:cNvPr>
          <p:cNvSpPr/>
          <p:nvPr/>
        </p:nvSpPr>
        <p:spPr>
          <a:xfrm>
            <a:off x="2683792" y="4134525"/>
            <a:ext cx="8955259" cy="10578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Nắn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nót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3200" b="1" dirty="0" err="1">
                <a:solidFill>
                  <a:srgbClr val="FF0000"/>
                </a:solidFill>
              </a:rPr>
              <a:t>viết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hoặc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vẽ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cẩn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thận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từng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nét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3FD1F56-63E6-46C0-A367-FA98E7F75401}"/>
              </a:ext>
            </a:extLst>
          </p:cNvPr>
          <p:cNvCxnSpPr>
            <a:cxnSpLocks/>
          </p:cNvCxnSpPr>
          <p:nvPr/>
        </p:nvCxnSpPr>
        <p:spPr>
          <a:xfrm flipH="1">
            <a:off x="8073004" y="1132499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91D5A4E-23A6-41F1-830C-AA2A25AC113C}"/>
              </a:ext>
            </a:extLst>
          </p:cNvPr>
          <p:cNvCxnSpPr>
            <a:cxnSpLocks/>
          </p:cNvCxnSpPr>
          <p:nvPr/>
        </p:nvCxnSpPr>
        <p:spPr>
          <a:xfrm flipH="1">
            <a:off x="8140724" y="1758689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CECCE7-F316-417C-9C67-D80D6837BC2C}"/>
              </a:ext>
            </a:extLst>
          </p:cNvPr>
          <p:cNvCxnSpPr>
            <a:cxnSpLocks/>
          </p:cNvCxnSpPr>
          <p:nvPr/>
        </p:nvCxnSpPr>
        <p:spPr>
          <a:xfrm flipH="1">
            <a:off x="7421073" y="2365836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3D965B3-365A-423D-9173-AAAEC690F4F2}"/>
              </a:ext>
            </a:extLst>
          </p:cNvPr>
          <p:cNvCxnSpPr>
            <a:cxnSpLocks/>
          </p:cNvCxnSpPr>
          <p:nvPr/>
        </p:nvCxnSpPr>
        <p:spPr>
          <a:xfrm flipH="1">
            <a:off x="7971856" y="2955031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41E54FF-C19C-45D3-B9FF-0034947F1FA1}"/>
              </a:ext>
            </a:extLst>
          </p:cNvPr>
          <p:cNvCxnSpPr>
            <a:cxnSpLocks/>
          </p:cNvCxnSpPr>
          <p:nvPr/>
        </p:nvCxnSpPr>
        <p:spPr>
          <a:xfrm flipH="1">
            <a:off x="7878631" y="2955032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01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66133" y="198978"/>
            <a:ext cx="5394689" cy="3816365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40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ông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trăng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cao</a:t>
            </a:r>
            <a:endParaRPr lang="en-US" sz="40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smtClean="0">
                <a:ea typeface="Arial-Rounded" panose="020B0500000000000000" pitchFamily="34" charset="0"/>
                <a:cs typeface="Arial-Rounded" panose="020B0500000000000000" pitchFamily="34" charset="0"/>
              </a:rPr>
              <a:t>Rải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vàng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ngõ</a:t>
            </a:r>
            <a:endParaRPr lang="en-US" sz="40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no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gió</a:t>
            </a:r>
            <a:endParaRPr lang="en-US" sz="40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Vi vu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giữa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4000" dirty="0"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4000" dirty="0"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CE8A70-5BD2-4C46-8E87-E8E7C8E3EAA1}"/>
              </a:ext>
            </a:extLst>
          </p:cNvPr>
          <p:cNvSpPr/>
          <p:nvPr/>
        </p:nvSpPr>
        <p:spPr>
          <a:xfrm>
            <a:off x="2883285" y="906898"/>
            <a:ext cx="482848" cy="5997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2</a:t>
            </a: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B6906FC6-87B0-4EBD-8C39-8F6CC0D7151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4547" y="2985969"/>
            <a:ext cx="4601708" cy="460170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C4D1AF-F354-46A6-983A-0EB45A664623}"/>
              </a:ext>
            </a:extLst>
          </p:cNvPr>
          <p:cNvCxnSpPr>
            <a:cxnSpLocks/>
          </p:cNvCxnSpPr>
          <p:nvPr/>
        </p:nvCxnSpPr>
        <p:spPr>
          <a:xfrm flipH="1">
            <a:off x="7960898" y="798554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1491CD6-E136-4637-9738-596CA2BDE1A1}"/>
              </a:ext>
            </a:extLst>
          </p:cNvPr>
          <p:cNvCxnSpPr>
            <a:cxnSpLocks/>
          </p:cNvCxnSpPr>
          <p:nvPr/>
        </p:nvCxnSpPr>
        <p:spPr>
          <a:xfrm flipH="1">
            <a:off x="8000956" y="1424112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8E4FDE8-3885-4C1A-9B20-77A3274240A6}"/>
              </a:ext>
            </a:extLst>
          </p:cNvPr>
          <p:cNvCxnSpPr>
            <a:cxnSpLocks/>
          </p:cNvCxnSpPr>
          <p:nvPr/>
        </p:nvCxnSpPr>
        <p:spPr>
          <a:xfrm flipH="1">
            <a:off x="7552166" y="2006947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78DE612-30E9-4319-8EF0-7DE232182DE7}"/>
              </a:ext>
            </a:extLst>
          </p:cNvPr>
          <p:cNvCxnSpPr>
            <a:cxnSpLocks/>
          </p:cNvCxnSpPr>
          <p:nvPr/>
        </p:nvCxnSpPr>
        <p:spPr>
          <a:xfrm flipH="1">
            <a:off x="7619886" y="2613077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80906E-66F1-467A-8045-44B7C9D8FC2E}"/>
              </a:ext>
            </a:extLst>
          </p:cNvPr>
          <p:cNvCxnSpPr>
            <a:cxnSpLocks/>
          </p:cNvCxnSpPr>
          <p:nvPr/>
        </p:nvCxnSpPr>
        <p:spPr>
          <a:xfrm flipH="1">
            <a:off x="7691866" y="2613077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2E236F07-7180-4996-8436-6F77E9D27BEA}"/>
              </a:ext>
            </a:extLst>
          </p:cNvPr>
          <p:cNvSpPr/>
          <p:nvPr/>
        </p:nvSpPr>
        <p:spPr>
          <a:xfrm>
            <a:off x="3366133" y="2717799"/>
            <a:ext cx="1205982" cy="5637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8C2D92D-F38D-4086-97E7-26C571ECF0B6}"/>
              </a:ext>
            </a:extLst>
          </p:cNvPr>
          <p:cNvSpPr/>
          <p:nvPr/>
        </p:nvSpPr>
        <p:spPr>
          <a:xfrm>
            <a:off x="3366133" y="4104649"/>
            <a:ext cx="6629541" cy="105783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 vu: </a:t>
            </a:r>
            <a:r>
              <a:rPr lang="en-US" sz="3200" b="1" noProof="0" dirty="0">
                <a:solidFill>
                  <a:srgbClr val="FF0000"/>
                </a:solidFill>
              </a:rPr>
              <a:t>t</a:t>
            </a:r>
            <a:r>
              <a:rPr lang="en-US" sz="3200" b="1" dirty="0" err="1">
                <a:solidFill>
                  <a:srgbClr val="FF0000"/>
                </a:solidFill>
              </a:rPr>
              <a:t>iếng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gió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thổi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en-US" sz="3200" b="1" dirty="0" err="1">
                <a:solidFill>
                  <a:srgbClr val="FF0000"/>
                </a:solidFill>
              </a:rPr>
              <a:t>mạnh</a:t>
            </a:r>
            <a:r>
              <a:rPr lang="en-US" sz="3200" b="1" dirty="0">
                <a:solidFill>
                  <a:srgbClr val="FF0000"/>
                </a:solidFill>
              </a:rPr>
              <a:t>.</a:t>
            </a:r>
            <a:endParaRPr kumimoji="0" lang="en-US" sz="3200" b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10839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2818" y="0"/>
            <a:ext cx="6952710" cy="4493473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algn="just"/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Vẽ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thuyền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trắng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ươ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ng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buồm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thắm</a:t>
            </a:r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Đang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rẽ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sóng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ra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vi-VN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40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/>
            <a:endParaRPr lang="en-US" sz="40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/>
            <a:endParaRPr lang="en-US" sz="44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4CCBB2C-2FC6-4025-B1D0-63EC6276F7F3}"/>
              </a:ext>
            </a:extLst>
          </p:cNvPr>
          <p:cNvSpPr/>
          <p:nvPr/>
        </p:nvSpPr>
        <p:spPr>
          <a:xfrm>
            <a:off x="2446143" y="683653"/>
            <a:ext cx="482848" cy="599775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+mj-lt"/>
              </a:rPr>
              <a:t>3</a:t>
            </a:r>
          </a:p>
        </p:txBody>
      </p:sp>
      <p:pic>
        <p:nvPicPr>
          <p:cNvPr id="4" name="PA_图片 3">
            <a:extLst>
              <a:ext uri="{FF2B5EF4-FFF2-40B4-BE49-F238E27FC236}">
                <a16:creationId xmlns:a16="http://schemas.microsoft.com/office/drawing/2014/main" id="{E67FF806-ABA0-439F-A93E-E8479AF2F42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1302" y="2991318"/>
            <a:ext cx="4601708" cy="4601708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8B92CA-6234-44E1-B73D-A6E2C129848F}"/>
              </a:ext>
            </a:extLst>
          </p:cNvPr>
          <p:cNvCxnSpPr>
            <a:cxnSpLocks/>
          </p:cNvCxnSpPr>
          <p:nvPr/>
        </p:nvCxnSpPr>
        <p:spPr>
          <a:xfrm flipH="1">
            <a:off x="7403655" y="623024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5B311ED-3257-4440-9997-336CE090FAA5}"/>
              </a:ext>
            </a:extLst>
          </p:cNvPr>
          <p:cNvCxnSpPr>
            <a:cxnSpLocks/>
          </p:cNvCxnSpPr>
          <p:nvPr/>
        </p:nvCxnSpPr>
        <p:spPr>
          <a:xfrm flipH="1">
            <a:off x="8165655" y="1203753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4DD7C98-A22B-4648-A226-AAC190F07DAE}"/>
              </a:ext>
            </a:extLst>
          </p:cNvPr>
          <p:cNvCxnSpPr>
            <a:cxnSpLocks/>
          </p:cNvCxnSpPr>
          <p:nvPr/>
        </p:nvCxnSpPr>
        <p:spPr>
          <a:xfrm flipH="1">
            <a:off x="9003854" y="1850690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5C02576-3E52-42B2-8B9E-9ECE84C8F37D}"/>
              </a:ext>
            </a:extLst>
          </p:cNvPr>
          <p:cNvCxnSpPr>
            <a:cxnSpLocks/>
          </p:cNvCxnSpPr>
          <p:nvPr/>
        </p:nvCxnSpPr>
        <p:spPr>
          <a:xfrm flipH="1">
            <a:off x="7471375" y="2468491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6D14000-FD64-46CD-A177-199D58116799}"/>
              </a:ext>
            </a:extLst>
          </p:cNvPr>
          <p:cNvCxnSpPr>
            <a:cxnSpLocks/>
          </p:cNvCxnSpPr>
          <p:nvPr/>
        </p:nvCxnSpPr>
        <p:spPr>
          <a:xfrm flipH="1">
            <a:off x="7585662" y="2468490"/>
            <a:ext cx="135440" cy="56379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203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4111</TotalTime>
  <Words>1230</Words>
  <Application>Microsoft Office PowerPoint</Application>
  <PresentationFormat>Widescreen</PresentationFormat>
  <Paragraphs>265</Paragraphs>
  <Slides>26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8" baseType="lpstr">
      <vt:lpstr>微软雅黑</vt:lpstr>
      <vt:lpstr>Arial</vt:lpstr>
      <vt:lpstr>Arial-Rounded</vt:lpstr>
      <vt:lpstr>Bahnschrift SemiBold</vt:lpstr>
      <vt:lpstr>Calibri</vt:lpstr>
      <vt:lpstr>Calibri Light</vt:lpstr>
      <vt:lpstr>等线</vt:lpstr>
      <vt:lpstr>iCiel Cadena</vt:lpstr>
      <vt:lpstr>r0c0i Linotte</vt:lpstr>
      <vt:lpstr>SVN-Gretoon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WINDOWS 10 PRO</cp:lastModifiedBy>
  <cp:revision>161</cp:revision>
  <dcterms:created xsi:type="dcterms:W3CDTF">2021-06-17T09:40:01Z</dcterms:created>
  <dcterms:modified xsi:type="dcterms:W3CDTF">2022-11-22T14:00:09Z</dcterms:modified>
</cp:coreProperties>
</file>