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notesMasterIdLst>
    <p:notesMasterId r:id="rId13"/>
  </p:notesMasterIdLst>
  <p:sldIdLst>
    <p:sldId id="296" r:id="rId2"/>
    <p:sldId id="288" r:id="rId3"/>
    <p:sldId id="295" r:id="rId4"/>
    <p:sldId id="272" r:id="rId5"/>
    <p:sldId id="297" r:id="rId6"/>
    <p:sldId id="292" r:id="rId7"/>
    <p:sldId id="298" r:id="rId8"/>
    <p:sldId id="299" r:id="rId9"/>
    <p:sldId id="318" r:id="rId10"/>
    <p:sldId id="300" r:id="rId11"/>
    <p:sldId id="28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P001 Kieu 2 5H" panose="020B0604020202020204" charset="0"/>
      <p:bold r:id="rId20"/>
      <p:boldItalic r:id="rId21"/>
    </p:embeddedFont>
    <p:embeddedFont>
      <p:font typeface="Wingdings 2" panose="05020102010507070707" pitchFamily="18" charset="2"/>
      <p:regular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2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>
        <p:scale>
          <a:sx n="76" d="100"/>
          <a:sy n="76" d="100"/>
        </p:scale>
        <p:origin x="806" y="168"/>
      </p:cViewPr>
      <p:guideLst>
        <p:guide orient="horz" pos="2149"/>
        <p:guide pos="2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67DA-F512-44B6-BBA4-3B0BF7EDE9B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FC52-4A75-4686-B5D7-1226D48D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29A3D19-FF36-48BC-AF68-1769AA4F8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1108F4B-CF17-490A-B0DF-B53C8FF78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29A09CB-83EA-42B9-9611-175E85545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C33A7F-C16F-4E56-83E0-919A524849A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a: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hoán</a:t>
            </a:r>
            <a:r>
              <a:rPr lang="en-US" dirty="0"/>
              <a:t> </a:t>
            </a:r>
          </a:p>
          <a:p>
            <a:r>
              <a:rPr lang="en-US" dirty="0" err="1"/>
              <a:t>Phần</a:t>
            </a:r>
            <a:r>
              <a:rPr lang="en-US" dirty="0"/>
              <a:t> b : </a:t>
            </a:r>
            <a:r>
              <a:rPr lang="en-US" dirty="0" err="1"/>
              <a:t>ấp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1 </a:t>
            </a:r>
            <a:r>
              <a:rPr lang="en-US" dirty="0" err="1"/>
              <a:t>tổng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6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HD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688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77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73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614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657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10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681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04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028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80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AAFD316-0C26-4416-AE42-A6DB9A6A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945"/>
          </a:xfrm>
          <a:prstGeom prst="rect">
            <a:avLst/>
          </a:prstGeom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EBBF4D87-E828-4212-8CB9-D5979F06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19" y="2672954"/>
            <a:ext cx="54006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55)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391884" y="315599"/>
            <a:ext cx="849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5,5.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C760A-BBB4-44A3-BD52-83D83039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441563"/>
            <a:ext cx="1531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8CBAD-413F-4D95-9003-9B1B52D8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80" y="1989406"/>
            <a:ext cx="4984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+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8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EA2AFD3-2BB7-4943-B813-55D7769F5FCD}"/>
              </a:ext>
            </a:extLst>
          </p:cNvPr>
          <p:cNvSpPr/>
          <p:nvPr/>
        </p:nvSpPr>
        <p:spPr>
          <a:xfrm rot="16200000">
            <a:off x="3137511" y="1682765"/>
            <a:ext cx="330882" cy="1744384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CE0AF-DE2C-466C-9CFE-CD9D25AF9CE2}"/>
              </a:ext>
            </a:extLst>
          </p:cNvPr>
          <p:cNvSpPr txBox="1"/>
          <p:nvPr/>
        </p:nvSpPr>
        <p:spPr>
          <a:xfrm>
            <a:off x="3084843" y="2720398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CFD3809-225A-47B1-A76B-F2DF6A7F21B8}"/>
              </a:ext>
            </a:extLst>
          </p:cNvPr>
          <p:cNvSpPr/>
          <p:nvPr/>
        </p:nvSpPr>
        <p:spPr>
          <a:xfrm>
            <a:off x="1655884" y="3179639"/>
            <a:ext cx="443280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3A640-F911-48BE-BC43-1C6B16C3A8C5}"/>
              </a:ext>
            </a:extLst>
          </p:cNvPr>
          <p:cNvSpPr txBox="1"/>
          <p:nvPr/>
        </p:nvSpPr>
        <p:spPr>
          <a:xfrm>
            <a:off x="2205665" y="3051280"/>
            <a:ext cx="254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37F23-6C6E-4B4C-A5D5-33416B2C6964}"/>
              </a:ext>
            </a:extLst>
          </p:cNvPr>
          <p:cNvSpPr txBox="1"/>
          <p:nvPr/>
        </p:nvSpPr>
        <p:spPr>
          <a:xfrm>
            <a:off x="2099164" y="3678362"/>
            <a:ext cx="308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5,5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24B13F-5B87-4E19-BF41-5413D9A7B35C}"/>
              </a:ext>
            </a:extLst>
          </p:cNvPr>
          <p:cNvSpPr/>
          <p:nvPr/>
        </p:nvSpPr>
        <p:spPr>
          <a:xfrm>
            <a:off x="1655884" y="4288352"/>
            <a:ext cx="443280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36AF7-F4B4-40C4-8BC4-A1B69D9CFEE6}"/>
              </a:ext>
            </a:extLst>
          </p:cNvPr>
          <p:cNvSpPr txBox="1"/>
          <p:nvPr/>
        </p:nvSpPr>
        <p:spPr>
          <a:xfrm>
            <a:off x="2205665" y="4159993"/>
            <a:ext cx="254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301B834-F72B-474F-A673-7BEF7E851827}"/>
              </a:ext>
            </a:extLst>
          </p:cNvPr>
          <p:cNvSpPr/>
          <p:nvPr/>
        </p:nvSpPr>
        <p:spPr>
          <a:xfrm>
            <a:off x="1655884" y="4941789"/>
            <a:ext cx="443280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C36D-CC2B-4632-B196-1FCBFF7CC052}"/>
              </a:ext>
            </a:extLst>
          </p:cNvPr>
          <p:cNvSpPr txBox="1"/>
          <p:nvPr/>
        </p:nvSpPr>
        <p:spPr>
          <a:xfrm>
            <a:off x="2205665" y="4793334"/>
            <a:ext cx="254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141095" y="1802130"/>
            <a:ext cx="6796088" cy="3201353"/>
          </a:xfrm>
          <a:prstGeom prst="wav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>
                <a:latin typeface="HP001 Kieu 2 5H" panose="020B0603050302020204" charset="0"/>
                <a:cs typeface="HP001 Kieu 2 5H" panose="020B0603050302020204" charset="0"/>
              </a:rPr>
              <a:t>Chúc mừng bạn đã về đích thành công!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, bright&#10;&#10;Description automatically generated">
            <a:extLst>
              <a:ext uri="{FF2B5EF4-FFF2-40B4-BE49-F238E27FC236}">
                <a16:creationId xmlns:a16="http://schemas.microsoft.com/office/drawing/2014/main" id="{E441460A-D73A-4426-B5A7-00C1F86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02875" cy="6853237"/>
          </a:xfrm>
          <a:prstGeom prst="rect">
            <a:avLst/>
          </a:prstGeom>
        </p:spPr>
      </p:pic>
      <p:pic>
        <p:nvPicPr>
          <p:cNvPr id="5123" name="Picture 4" descr="firew1">
            <a:extLst>
              <a:ext uri="{FF2B5EF4-FFF2-40B4-BE49-F238E27FC236}">
                <a16:creationId xmlns:a16="http://schemas.microsoft.com/office/drawing/2014/main" id="{65482400-7245-4C81-847C-164400630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1368029" y="3954066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firew1">
            <a:extLst>
              <a:ext uri="{FF2B5EF4-FFF2-40B4-BE49-F238E27FC236}">
                <a16:creationId xmlns:a16="http://schemas.microsoft.com/office/drawing/2014/main" id="{48396243-F249-4779-943D-4EDBEFEC5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25654" y="3675460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rewrk5">
            <a:extLst>
              <a:ext uri="{FF2B5EF4-FFF2-40B4-BE49-F238E27FC236}">
                <a16:creationId xmlns:a16="http://schemas.microsoft.com/office/drawing/2014/main" id="{E1A3F1E6-8D60-4315-BFE4-0D53AB1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id="{49F2AC06-7A90-415B-9B46-06F61B6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307_1j_s">
            <a:extLst>
              <a:ext uri="{FF2B5EF4-FFF2-40B4-BE49-F238E27FC236}">
                <a16:creationId xmlns:a16="http://schemas.microsoft.com/office/drawing/2014/main" id="{B773AAD4-E906-4799-8AA3-1995341D5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-1157288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307_1j_s">
            <a:extLst>
              <a:ext uri="{FF2B5EF4-FFF2-40B4-BE49-F238E27FC236}">
                <a16:creationId xmlns:a16="http://schemas.microsoft.com/office/drawing/2014/main" id="{D1C0CB20-562B-4243-930F-FE4D05BC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28625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arrow33">
            <a:extLst>
              <a:ext uri="{FF2B5EF4-FFF2-40B4-BE49-F238E27FC236}">
                <a16:creationId xmlns:a16="http://schemas.microsoft.com/office/drawing/2014/main" id="{417C3826-7B2D-4238-8116-96A63CA22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77755"/>
            <a:ext cx="33218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5">
            <a:extLst>
              <a:ext uri="{FF2B5EF4-FFF2-40B4-BE49-F238E27FC236}">
                <a16:creationId xmlns:a16="http://schemas.microsoft.com/office/drawing/2014/main" id="{13A1710E-320D-4FA9-B6C9-CFEF49AE2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8848" y="2236642"/>
            <a:ext cx="4442076" cy="20448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E89C78D-9A68-4EF4-BFAC-8C2A7977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9BD1-EA97-4E8F-904A-E8388578162B}"/>
              </a:ext>
            </a:extLst>
          </p:cNvPr>
          <p:cNvSpPr txBox="1"/>
          <p:nvPr/>
        </p:nvSpPr>
        <p:spPr>
          <a:xfrm>
            <a:off x="2090057" y="592852"/>
            <a:ext cx="348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70D7A-6E7A-46CA-B2E4-7005D878EBD4}"/>
              </a:ext>
            </a:extLst>
          </p:cNvPr>
          <p:cNvSpPr txBox="1"/>
          <p:nvPr/>
        </p:nvSpPr>
        <p:spPr>
          <a:xfrm>
            <a:off x="1698171" y="1698171"/>
            <a:ext cx="557683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412,09 + 219,5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36,41 + 54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1105,7 – 46,59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35,45</a:t>
            </a:r>
          </a:p>
        </p:txBody>
      </p:sp>
    </p:spTree>
    <p:extLst>
      <p:ext uri="{BB962C8B-B14F-4D97-AF65-F5344CB8AC3E}">
        <p14:creationId xmlns:p14="http://schemas.microsoft.com/office/powerpoint/2010/main" val="40565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5BEB7-5B29-4437-AEC5-8E48C26C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61" y="-158410"/>
            <a:ext cx="9258061" cy="7000042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70822" y="94293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1193077" y="1935272"/>
            <a:ext cx="6956942" cy="1871688"/>
            <a:chOff x="1043054" y="634859"/>
            <a:chExt cx="6957702" cy="2495790"/>
          </a:xfrm>
        </p:grpSpPr>
        <p:sp>
          <p:nvSpPr>
            <p:cNvPr id="5" name="Oval 97"/>
            <p:cNvSpPr>
              <a:spLocks noChangeArrowheads="1"/>
            </p:cNvSpPr>
            <p:nvPr/>
          </p:nvSpPr>
          <p:spPr bwMode="gray">
            <a:xfrm rot="1758052">
              <a:off x="1043054" y="634859"/>
              <a:ext cx="801775" cy="76047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 bwMode="auto">
            <a:xfrm>
              <a:off x="1289048" y="639991"/>
              <a:ext cx="6711708" cy="2490658"/>
              <a:chOff x="-57832" y="661600"/>
              <a:chExt cx="6711708" cy="2490658"/>
            </a:xfrm>
          </p:grpSpPr>
          <p:sp>
            <p:nvSpPr>
              <p:cNvPr id="7" name="Text Box 100"/>
              <p:cNvSpPr txBox="1">
                <a:spLocks noChangeArrowheads="1"/>
              </p:cNvSpPr>
              <p:nvPr/>
            </p:nvSpPr>
            <p:spPr bwMode="gray">
              <a:xfrm>
                <a:off x="500083" y="661600"/>
                <a:ext cx="6153793" cy="615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Củng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phân</a:t>
                </a:r>
                <a:endParaRPr lang="en-US" sz="2400" b="1" dirty="0">
                  <a:solidFill>
                    <a:schemeClr val="bg1"/>
                  </a:solidFill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1"/>
              <p:cNvGrpSpPr/>
              <p:nvPr/>
            </p:nvGrpSpPr>
            <p:grpSpPr bwMode="auto">
              <a:xfrm>
                <a:off x="-57832" y="753728"/>
                <a:ext cx="1651716" cy="2398530"/>
                <a:chOff x="-57832" y="753728"/>
                <a:chExt cx="1651716" cy="2398530"/>
              </a:xfrm>
            </p:grpSpPr>
            <p:pic>
              <p:nvPicPr>
                <p:cNvPr id="9" name="Picture 21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576" y="2055443"/>
                  <a:ext cx="502308" cy="1096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Text Box 101"/>
                <p:cNvSpPr txBox="1">
                  <a:spLocks noChangeArrowheads="1"/>
                </p:cNvSpPr>
                <p:nvPr/>
              </p:nvSpPr>
              <p:spPr bwMode="gray">
                <a:xfrm>
                  <a:off x="-57832" y="753728"/>
                  <a:ext cx="854553" cy="615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2400" b="1" dirty="0"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11" name="Group 4"/>
          <p:cNvGrpSpPr/>
          <p:nvPr/>
        </p:nvGrpSpPr>
        <p:grpSpPr bwMode="auto">
          <a:xfrm>
            <a:off x="1371933" y="2857690"/>
            <a:ext cx="6934462" cy="1569660"/>
            <a:chOff x="1121738" y="1970467"/>
            <a:chExt cx="6935165" cy="2094479"/>
          </a:xfrm>
        </p:grpSpPr>
        <p:sp>
          <p:nvSpPr>
            <p:cNvPr id="12" name="Oval 97"/>
            <p:cNvSpPr>
              <a:spLocks noChangeArrowheads="1"/>
            </p:cNvSpPr>
            <p:nvPr/>
          </p:nvSpPr>
          <p:spPr bwMode="gray">
            <a:xfrm rot="1758052">
              <a:off x="1121738" y="1990377"/>
              <a:ext cx="801769" cy="7609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100" b="1" dirty="0">
                <a:solidFill>
                  <a:srgbClr val="3333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01"/>
            <p:cNvSpPr txBox="1">
              <a:spLocks noChangeArrowheads="1"/>
            </p:cNvSpPr>
            <p:nvPr/>
          </p:nvSpPr>
          <p:spPr bwMode="gray">
            <a:xfrm>
              <a:off x="1344046" y="2061767"/>
              <a:ext cx="814567" cy="554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 Box 100"/>
            <p:cNvSpPr txBox="1">
              <a:spLocks noChangeArrowheads="1"/>
            </p:cNvSpPr>
            <p:nvPr/>
          </p:nvSpPr>
          <p:spPr bwMode="gray">
            <a:xfrm>
              <a:off x="1903110" y="1970467"/>
              <a:ext cx="6153793" cy="2094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Vận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cộng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trừ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giá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trị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thức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bằng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thuận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tiện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Giải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liên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cộngvà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trừ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, bright&#10;&#10;Description automatically generated">
            <a:extLst>
              <a:ext uri="{FF2B5EF4-FFF2-40B4-BE49-F238E27FC236}">
                <a16:creationId xmlns:a16="http://schemas.microsoft.com/office/drawing/2014/main" id="{E441460A-D73A-4426-B5A7-00C1F86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02875" cy="6853237"/>
          </a:xfrm>
          <a:prstGeom prst="rect">
            <a:avLst/>
          </a:prstGeom>
        </p:spPr>
      </p:pic>
      <p:pic>
        <p:nvPicPr>
          <p:cNvPr id="5123" name="Picture 4" descr="firew1">
            <a:extLst>
              <a:ext uri="{FF2B5EF4-FFF2-40B4-BE49-F238E27FC236}">
                <a16:creationId xmlns:a16="http://schemas.microsoft.com/office/drawing/2014/main" id="{65482400-7245-4C81-847C-164400630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1368029" y="3954066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firew1">
            <a:extLst>
              <a:ext uri="{FF2B5EF4-FFF2-40B4-BE49-F238E27FC236}">
                <a16:creationId xmlns:a16="http://schemas.microsoft.com/office/drawing/2014/main" id="{48396243-F249-4779-943D-4EDBEFEC5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25654" y="3675460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rewrk5">
            <a:extLst>
              <a:ext uri="{FF2B5EF4-FFF2-40B4-BE49-F238E27FC236}">
                <a16:creationId xmlns:a16="http://schemas.microsoft.com/office/drawing/2014/main" id="{E1A3F1E6-8D60-4315-BFE4-0D53AB1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id="{49F2AC06-7A90-415B-9B46-06F61B6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307_1j_s">
            <a:extLst>
              <a:ext uri="{FF2B5EF4-FFF2-40B4-BE49-F238E27FC236}">
                <a16:creationId xmlns:a16="http://schemas.microsoft.com/office/drawing/2014/main" id="{B773AAD4-E906-4799-8AA3-1995341D5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-1157288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307_1j_s">
            <a:extLst>
              <a:ext uri="{FF2B5EF4-FFF2-40B4-BE49-F238E27FC236}">
                <a16:creationId xmlns:a16="http://schemas.microsoft.com/office/drawing/2014/main" id="{D1C0CB20-562B-4243-930F-FE4D05BC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28625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arrow33">
            <a:extLst>
              <a:ext uri="{FF2B5EF4-FFF2-40B4-BE49-F238E27FC236}">
                <a16:creationId xmlns:a16="http://schemas.microsoft.com/office/drawing/2014/main" id="{417C3826-7B2D-4238-8116-96A63CA22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77755"/>
            <a:ext cx="33218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5">
            <a:extLst>
              <a:ext uri="{FF2B5EF4-FFF2-40B4-BE49-F238E27FC236}">
                <a16:creationId xmlns:a16="http://schemas.microsoft.com/office/drawing/2014/main" id="{13A1710E-320D-4FA9-B6C9-CFEF49AE2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5525" y="2236642"/>
            <a:ext cx="5105399" cy="243268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5395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90" y="221064"/>
            <a:ext cx="17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994225"/>
            <a:ext cx="243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605,26 + 217,3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F0732-6F53-4E8A-82B8-80A8C7472CA1}"/>
              </a:ext>
            </a:extLst>
          </p:cNvPr>
          <p:cNvSpPr txBox="1"/>
          <p:nvPr/>
        </p:nvSpPr>
        <p:spPr>
          <a:xfrm>
            <a:off x="3336057" y="974690"/>
            <a:ext cx="25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800,56 – 384,48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6099350" y="926402"/>
            <a:ext cx="2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 10,3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B8A36-3C80-44E7-BCEE-A655C862E38B}"/>
              </a:ext>
            </a:extLst>
          </p:cNvPr>
          <p:cNvGrpSpPr/>
          <p:nvPr/>
        </p:nvGrpSpPr>
        <p:grpSpPr>
          <a:xfrm>
            <a:off x="492375" y="2000735"/>
            <a:ext cx="2431701" cy="1133965"/>
            <a:chOff x="492375" y="2000735"/>
            <a:chExt cx="2431701" cy="11339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57144D-B100-48F6-9C47-E79063183226}"/>
                </a:ext>
              </a:extLst>
            </p:cNvPr>
            <p:cNvSpPr txBox="1"/>
            <p:nvPr/>
          </p:nvSpPr>
          <p:spPr>
            <a:xfrm>
              <a:off x="492375" y="2000735"/>
              <a:ext cx="243170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eriod"/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605,26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217,3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975980-5353-4C0E-AB92-3405DF208669}"/>
                </a:ext>
              </a:extLst>
            </p:cNvPr>
            <p:cNvCxnSpPr/>
            <p:nvPr/>
          </p:nvCxnSpPr>
          <p:spPr>
            <a:xfrm>
              <a:off x="1024932" y="3134700"/>
              <a:ext cx="82396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28EB09-703B-4631-A3D1-8B45AA294263}"/>
                </a:ext>
              </a:extLst>
            </p:cNvPr>
            <p:cNvSpPr txBox="1"/>
            <p:nvPr/>
          </p:nvSpPr>
          <p:spPr>
            <a:xfrm>
              <a:off x="743580" y="2336884"/>
              <a:ext cx="22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D34893-7241-4283-98B9-3EA13064D67F}"/>
              </a:ext>
            </a:extLst>
          </p:cNvPr>
          <p:cNvSpPr txBox="1"/>
          <p:nvPr/>
        </p:nvSpPr>
        <p:spPr>
          <a:xfrm>
            <a:off x="964644" y="3195381"/>
            <a:ext cx="155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822,56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EF76A2-4C7B-404F-8B3A-2EA2FD67251C}"/>
              </a:ext>
            </a:extLst>
          </p:cNvPr>
          <p:cNvGrpSpPr/>
          <p:nvPr/>
        </p:nvGrpSpPr>
        <p:grpSpPr>
          <a:xfrm>
            <a:off x="3617407" y="2003521"/>
            <a:ext cx="2431701" cy="1133965"/>
            <a:chOff x="492375" y="2000735"/>
            <a:chExt cx="2431701" cy="11339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941BFD-B33A-4EA8-862D-335FF4DD9EC2}"/>
                </a:ext>
              </a:extLst>
            </p:cNvPr>
            <p:cNvSpPr txBox="1"/>
            <p:nvPr/>
          </p:nvSpPr>
          <p:spPr>
            <a:xfrm>
              <a:off x="492375" y="2000735"/>
              <a:ext cx="243170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  800,56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384,48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FEAE36-D9F7-4661-857B-2E6D6861AC7E}"/>
                </a:ext>
              </a:extLst>
            </p:cNvPr>
            <p:cNvCxnSpPr/>
            <p:nvPr/>
          </p:nvCxnSpPr>
          <p:spPr>
            <a:xfrm>
              <a:off x="1024932" y="3134700"/>
              <a:ext cx="82396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A27959-1A42-40CB-972E-909398F371D2}"/>
                </a:ext>
              </a:extLst>
            </p:cNvPr>
            <p:cNvSpPr txBox="1"/>
            <p:nvPr/>
          </p:nvSpPr>
          <p:spPr>
            <a:xfrm>
              <a:off x="743580" y="2336884"/>
              <a:ext cx="22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FF15BC-A9D1-42D4-A5B4-7F6ACA690998}"/>
              </a:ext>
            </a:extLst>
          </p:cNvPr>
          <p:cNvSpPr txBox="1"/>
          <p:nvPr/>
        </p:nvSpPr>
        <p:spPr>
          <a:xfrm>
            <a:off x="4089676" y="3198167"/>
            <a:ext cx="155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416,08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BA71E3-BDB1-4626-960C-A7C0163F70C8}"/>
              </a:ext>
            </a:extLst>
          </p:cNvPr>
          <p:cNvSpPr txBox="1"/>
          <p:nvPr/>
        </p:nvSpPr>
        <p:spPr>
          <a:xfrm>
            <a:off x="6119449" y="2000735"/>
            <a:ext cx="292407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 10,3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21,64 – 10,3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11,34</a:t>
            </a:r>
          </a:p>
        </p:txBody>
      </p:sp>
    </p:spTree>
    <p:extLst>
      <p:ext uri="{BB962C8B-B14F-4D97-AF65-F5344CB8AC3E}">
        <p14:creationId xmlns:p14="http://schemas.microsoft.com/office/powerpoint/2010/main" val="6419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90" y="954591"/>
            <a:ext cx="195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1727752"/>
            <a:ext cx="312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 – 5,2 = 1,9 + 3,8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5174902" y="1727751"/>
            <a:ext cx="2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 + 2,7 = 8,7 + 4,9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90B48-A5E0-458F-A913-A6801843BD75}"/>
              </a:ext>
            </a:extLst>
          </p:cNvPr>
          <p:cNvSpPr txBox="1"/>
          <p:nvPr/>
        </p:nvSpPr>
        <p:spPr>
          <a:xfrm>
            <a:off x="492375" y="2270080"/>
            <a:ext cx="31250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– 5,2 = 5,7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5,7 + 5,2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10,9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65E1B-9348-4CE1-8CD1-DAAA7FCB08A2}"/>
              </a:ext>
            </a:extLst>
          </p:cNvPr>
          <p:cNvSpPr txBox="1"/>
          <p:nvPr/>
        </p:nvSpPr>
        <p:spPr>
          <a:xfrm>
            <a:off x="5074421" y="2189416"/>
            <a:ext cx="31250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+ 2,7 = 13,6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= 13,6 – 2,7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= 10,9</a:t>
            </a:r>
          </a:p>
        </p:txBody>
      </p:sp>
    </p:spTree>
    <p:extLst>
      <p:ext uri="{BB962C8B-B14F-4D97-AF65-F5344CB8AC3E}">
        <p14:creationId xmlns:p14="http://schemas.microsoft.com/office/powerpoint/2010/main" val="42447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89" y="954591"/>
            <a:ext cx="552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1727752"/>
            <a:ext cx="312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12,45 + 6,98 + 7,55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4813160" y="1727751"/>
            <a:ext cx="32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42,37 – 28,73 – 11,27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90B48-A5E0-458F-A913-A6801843BD75}"/>
              </a:ext>
            </a:extLst>
          </p:cNvPr>
          <p:cNvSpPr txBox="1"/>
          <p:nvPr/>
        </p:nvSpPr>
        <p:spPr>
          <a:xfrm>
            <a:off x="492374" y="2059064"/>
            <a:ext cx="338629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(12,45 + 7,55) + 6,98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20 + 6,98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26,98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52F4E-94A2-4D63-A819-5E37498DEBB6}"/>
              </a:ext>
            </a:extLst>
          </p:cNvPr>
          <p:cNvSpPr txBox="1"/>
          <p:nvPr/>
        </p:nvSpPr>
        <p:spPr>
          <a:xfrm>
            <a:off x="4813160" y="2059064"/>
            <a:ext cx="383846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42,37 – (28,73 + 11,27)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42,37 - 40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2,37</a:t>
            </a:r>
          </a:p>
        </p:txBody>
      </p:sp>
    </p:spTree>
    <p:extLst>
      <p:ext uri="{BB962C8B-B14F-4D97-AF65-F5344CB8AC3E}">
        <p14:creationId xmlns:p14="http://schemas.microsoft.com/office/powerpoint/2010/main" val="28953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24">
            <a:extLst>
              <a:ext uri="{FF2B5EF4-FFF2-40B4-BE49-F238E27FC236}">
                <a16:creationId xmlns:a16="http://schemas.microsoft.com/office/drawing/2014/main" id="{7C1565E3-E44F-4662-8472-0CC564F4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" y="282585"/>
            <a:ext cx="80001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36km.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13,25km,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1,5km.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91F57-7CBB-43F4-9449-A040AEF4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441563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A7376-ADF5-4438-945B-25DD5AEF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80" y="1989406"/>
            <a:ext cx="49848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13,25 – 11,75 = 11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F0A48-6006-446A-AFEA-D49A5B2E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80" y="3995678"/>
            <a:ext cx="49848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13,25 + 11,75 = 25 (km)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36 – 25 = 11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73119-70DE-4B4F-B67D-BB9F12CB3333}"/>
              </a:ext>
            </a:extLst>
          </p:cNvPr>
          <p:cNvSpPr txBox="1"/>
          <p:nvPr/>
        </p:nvSpPr>
        <p:spPr>
          <a:xfrm>
            <a:off x="542611" y="1758462"/>
            <a:ext cx="102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2AD78-B3B4-4D0B-A706-678B619F0E3B}"/>
              </a:ext>
            </a:extLst>
          </p:cNvPr>
          <p:cNvSpPr txBox="1"/>
          <p:nvPr/>
        </p:nvSpPr>
        <p:spPr>
          <a:xfrm>
            <a:off x="624673" y="3518598"/>
            <a:ext cx="102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6" grpId="0"/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8&quot;&gt;&lt;/object&gt;&lt;object type=&quot;2&quot; unique_id=&quot;10019&quot;&gt;&lt;object type=&quot;3&quot; unique_id=&quot;10020&quot;&gt;&lt;property id=&quot;20148&quot; value=&quot;5&quot;/&gt;&lt;property id=&quot;20300&quot; value=&quot;Slide 1&quot;/&gt;&lt;property id=&quot;20307&quot; value=&quot;256&quot;/&gt;&lt;/object&gt;&lt;object type=&quot;3&quot; unique_id=&quot;10021&quot;&gt;&lt;property id=&quot;20148&quot; value=&quot;5&quot;/&gt;&lt;property id=&quot;20300&quot; value=&quot;Slide 2&quot;/&gt;&lt;property id=&quot;20307&quot; value=&quot;257&quot;/&gt;&lt;/object&gt;&lt;object type=&quot;3&quot; unique_id=&quot;10022&quot;&gt;&lt;property id=&quot;20148&quot; value=&quot;5&quot;/&gt;&lt;property id=&quot;20300&quot; value=&quot;Slide 3&quot;/&gt;&lt;property id=&quot;20307&quot; value=&quot;258&quot;/&gt;&lt;/object&gt;&lt;object type=&quot;3&quot; unique_id=&quot;10023&quot;&gt;&lt;property id=&quot;20148&quot; value=&quot;5&quot;/&gt;&lt;property id=&quot;20300&quot; value=&quot;Slide 4&quot;/&gt;&lt;property id=&quot;20307&quot; value=&quot;259&quot;/&gt;&lt;/object&gt;&lt;object type=&quot;3&quot; unique_id=&quot;10024&quot;&gt;&lt;property id=&quot;20148&quot; value=&quot;5&quot;/&gt;&lt;property id=&quot;20300&quot; value=&quot;Slide 5&quot;/&gt;&lt;property id=&quot;20307&quot; value=&quot;260&quot;/&gt;&lt;/object&gt;&lt;object type=&quot;3&quot; unique_id=&quot;10025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415</TotalTime>
  <Words>539</Words>
  <Application>Microsoft Office PowerPoint</Application>
  <PresentationFormat>On-screen Show (4:3)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HP001 Kieu 2 5H</vt:lpstr>
      <vt:lpstr>Times New Roman</vt:lpstr>
      <vt:lpstr>Calibri Light</vt:lpstr>
      <vt:lpstr>Calibri</vt:lpstr>
      <vt:lpstr>Wingdings 2</vt:lpstr>
      <vt:lpstr>Arial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pc</cp:lastModifiedBy>
  <cp:revision>79</cp:revision>
  <dcterms:created xsi:type="dcterms:W3CDTF">2018-03-27T10:31:00Z</dcterms:created>
  <dcterms:modified xsi:type="dcterms:W3CDTF">2021-08-27T07:48:46Z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