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1"/>
  </p:notes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259" r:id="rId9"/>
    <p:sldId id="264" r:id="rId10"/>
    <p:sldId id="308" r:id="rId11"/>
    <p:sldId id="258" r:id="rId12"/>
    <p:sldId id="260" r:id="rId13"/>
    <p:sldId id="267" r:id="rId14"/>
    <p:sldId id="261" r:id="rId15"/>
    <p:sldId id="262" r:id="rId16"/>
    <p:sldId id="263" r:id="rId17"/>
    <p:sldId id="307" r:id="rId18"/>
    <p:sldId id="309" r:id="rId19"/>
    <p:sldId id="265" r:id="rId20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Cambria Math" panose="02040503050406030204" pitchFamily="18" charset="0"/>
      <p:regular r:id="rId33"/>
    </p:embeddedFont>
    <p:embeddedFont>
      <p:font typeface="VNI-Times" panose="020B0604020202020204" pitchFamily="2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HP001 4 hàng" panose="020B0604020202020204" charset="0"/>
      <p:regular r:id="rId42"/>
      <p:bold r:id="rId43"/>
    </p:embeddedFont>
    <p:embeddedFont>
      <p:font typeface="Pompiere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A75D96F-F95C-4FEB-9BB6-93C9E1AF441E}">
          <p14:sldIdLst>
            <p14:sldId id="256"/>
          </p14:sldIdLst>
        </p14:section>
        <p14:section name="Untitled Section" id="{B6D43EBC-7066-425C-BBD9-6A97F2C4D0ED}">
          <p14:sldIdLst>
            <p14:sldId id="301"/>
            <p14:sldId id="302"/>
            <p14:sldId id="303"/>
            <p14:sldId id="304"/>
            <p14:sldId id="305"/>
            <p14:sldId id="306"/>
            <p14:sldId id="259"/>
            <p14:sldId id="264"/>
            <p14:sldId id="308"/>
            <p14:sldId id="258"/>
            <p14:sldId id="260"/>
            <p14:sldId id="267"/>
            <p14:sldId id="261"/>
            <p14:sldId id="262"/>
            <p14:sldId id="263"/>
            <p14:sldId id="307"/>
            <p14:sldId id="309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F0D9"/>
    <a:srgbClr val="1C8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D65099-9C88-4F7E-B33B-5A3E64855747}">
  <a:tblStyle styleId="{34D65099-9C88-4F7E-B33B-5A3E648557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140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810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a41cc00f87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a41cc00f87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813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9d75e17901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9d75e17901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907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4561397d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a4561397d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27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slide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6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doremon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6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d75e1790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d75e1790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3039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9d75e1790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9d75e1790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500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d75e179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d75e179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67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41cc00f8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41cc00f8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192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a41cc00f8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a41cc00f8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05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41cc00f87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a41cc00f87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127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03300" y="1900025"/>
            <a:ext cx="4137300" cy="17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41300" y="3601625"/>
            <a:ext cx="5261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2" y="1"/>
            <a:ext cx="2501209" cy="2162717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97288" y="2678578"/>
            <a:ext cx="1220170" cy="1922041"/>
            <a:chOff x="197288" y="2678578"/>
            <a:chExt cx="1220170" cy="1922041"/>
          </a:xfrm>
        </p:grpSpPr>
        <p:sp>
          <p:nvSpPr>
            <p:cNvPr id="13" name="Google Shape;13;p2"/>
            <p:cNvSpPr/>
            <p:nvPr/>
          </p:nvSpPr>
          <p:spPr>
            <a:xfrm>
              <a:off x="197288" y="3755754"/>
              <a:ext cx="945928" cy="844864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373105">
              <a:off x="344493" y="2829253"/>
              <a:ext cx="945918" cy="844855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632900" y="32952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433450" y="38110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958850" y="40396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/>
          <p:nvPr/>
        </p:nvSpPr>
        <p:spPr>
          <a:xfrm rot="5400000">
            <a:off x="7731788" y="-255533"/>
            <a:ext cx="1423454" cy="1400971"/>
          </a:xfrm>
          <a:custGeom>
            <a:avLst/>
            <a:gdLst/>
            <a:ahLst/>
            <a:cxnLst/>
            <a:rect l="l" t="t" r="r" b="b"/>
            <a:pathLst>
              <a:path w="51029" h="50223" extrusionOk="0">
                <a:moveTo>
                  <a:pt x="0" y="0"/>
                </a:moveTo>
                <a:lnTo>
                  <a:pt x="590" y="49721"/>
                </a:lnTo>
                <a:cubicBezTo>
                  <a:pt x="641" y="49721"/>
                  <a:pt x="3385" y="50182"/>
                  <a:pt x="3436" y="50182"/>
                </a:cubicBezTo>
                <a:cubicBezTo>
                  <a:pt x="3885" y="50174"/>
                  <a:pt x="4333" y="50170"/>
                  <a:pt x="4783" y="50170"/>
                </a:cubicBezTo>
                <a:cubicBezTo>
                  <a:pt x="6537" y="50170"/>
                  <a:pt x="8295" y="50223"/>
                  <a:pt x="10050" y="50223"/>
                </a:cubicBezTo>
                <a:cubicBezTo>
                  <a:pt x="11826" y="50223"/>
                  <a:pt x="13598" y="50169"/>
                  <a:pt x="15360" y="49951"/>
                </a:cubicBezTo>
                <a:cubicBezTo>
                  <a:pt x="19027" y="49490"/>
                  <a:pt x="22899" y="48054"/>
                  <a:pt x="24745" y="44874"/>
                </a:cubicBezTo>
                <a:cubicBezTo>
                  <a:pt x="27489" y="40079"/>
                  <a:pt x="24514" y="33720"/>
                  <a:pt x="26617" y="28643"/>
                </a:cubicBezTo>
                <a:cubicBezTo>
                  <a:pt x="28412" y="24309"/>
                  <a:pt x="33232" y="22181"/>
                  <a:pt x="37669" y="20668"/>
                </a:cubicBezTo>
                <a:cubicBezTo>
                  <a:pt x="42079" y="19155"/>
                  <a:pt x="46951" y="17514"/>
                  <a:pt x="49387" y="13514"/>
                </a:cubicBezTo>
                <a:cubicBezTo>
                  <a:pt x="50541" y="11590"/>
                  <a:pt x="50977" y="9308"/>
                  <a:pt x="51028" y="7077"/>
                </a:cubicBezTo>
                <a:cubicBezTo>
                  <a:pt x="51028" y="5667"/>
                  <a:pt x="50823" y="1590"/>
                  <a:pt x="50490" y="20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 rot="135015">
            <a:off x="-164067" y="427702"/>
            <a:ext cx="8733134" cy="4413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 idx="2"/>
          </p:nvPr>
        </p:nvSpPr>
        <p:spPr>
          <a:xfrm>
            <a:off x="848853" y="1920075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848853" y="2269700"/>
            <a:ext cx="217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3"/>
          </p:nvPr>
        </p:nvSpPr>
        <p:spPr>
          <a:xfrm>
            <a:off x="3486153" y="1920075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4"/>
          </p:nvPr>
        </p:nvSpPr>
        <p:spPr>
          <a:xfrm>
            <a:off x="3486153" y="2269700"/>
            <a:ext cx="217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5"/>
          </p:nvPr>
        </p:nvSpPr>
        <p:spPr>
          <a:xfrm>
            <a:off x="6123453" y="1920075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6"/>
          </p:nvPr>
        </p:nvSpPr>
        <p:spPr>
          <a:xfrm>
            <a:off x="6123453" y="2269700"/>
            <a:ext cx="217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7"/>
          </p:nvPr>
        </p:nvSpPr>
        <p:spPr>
          <a:xfrm>
            <a:off x="848853" y="3467850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8"/>
          </p:nvPr>
        </p:nvSpPr>
        <p:spPr>
          <a:xfrm>
            <a:off x="848853" y="3817475"/>
            <a:ext cx="217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9"/>
          </p:nvPr>
        </p:nvSpPr>
        <p:spPr>
          <a:xfrm>
            <a:off x="3486153" y="3467850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13"/>
          </p:nvPr>
        </p:nvSpPr>
        <p:spPr>
          <a:xfrm>
            <a:off x="3486153" y="3817475"/>
            <a:ext cx="217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title" idx="14"/>
          </p:nvPr>
        </p:nvSpPr>
        <p:spPr>
          <a:xfrm>
            <a:off x="6123453" y="3467850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5"/>
          </p:nvPr>
        </p:nvSpPr>
        <p:spPr>
          <a:xfrm>
            <a:off x="6123453" y="3817475"/>
            <a:ext cx="217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ubTitle" idx="1"/>
          </p:nvPr>
        </p:nvSpPr>
        <p:spPr>
          <a:xfrm>
            <a:off x="713225" y="2320150"/>
            <a:ext cx="3306000" cy="14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9"/>
          <p:cNvSpPr/>
          <p:nvPr/>
        </p:nvSpPr>
        <p:spPr>
          <a:xfrm rot="10800000">
            <a:off x="8" y="-3"/>
            <a:ext cx="2520464" cy="2179366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153350" y="2746150"/>
            <a:ext cx="394500" cy="39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2742925" y="478710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3468175" y="197375"/>
            <a:ext cx="101400" cy="10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8746100" y="180010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2593500" cy="10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 hasCustomPrompt="1"/>
          </p:nvPr>
        </p:nvSpPr>
        <p:spPr>
          <a:xfrm>
            <a:off x="1876500" y="8083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1"/>
          </p:nvPr>
        </p:nvSpPr>
        <p:spPr>
          <a:xfrm>
            <a:off x="1876525" y="14682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title" idx="2" hasCustomPrompt="1"/>
          </p:nvPr>
        </p:nvSpPr>
        <p:spPr>
          <a:xfrm>
            <a:off x="1876500" y="21717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3"/>
          </p:nvPr>
        </p:nvSpPr>
        <p:spPr>
          <a:xfrm>
            <a:off x="1876525" y="28316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4" hasCustomPrompt="1"/>
          </p:nvPr>
        </p:nvSpPr>
        <p:spPr>
          <a:xfrm>
            <a:off x="1876500" y="3535113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5"/>
          </p:nvPr>
        </p:nvSpPr>
        <p:spPr>
          <a:xfrm>
            <a:off x="1876525" y="4195038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/>
          <p:nvPr/>
        </p:nvSpPr>
        <p:spPr>
          <a:xfrm flipH="1">
            <a:off x="1" y="1660539"/>
            <a:ext cx="4028086" cy="3482960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8002475" y="6917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7267500" y="419502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/>
          <p:nvPr/>
        </p:nvSpPr>
        <p:spPr>
          <a:xfrm>
            <a:off x="1433450" y="21696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4"/>
          <p:cNvSpPr/>
          <p:nvPr/>
        </p:nvSpPr>
        <p:spPr>
          <a:xfrm>
            <a:off x="577121" y="445750"/>
            <a:ext cx="410100" cy="40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8691600" y="3222625"/>
            <a:ext cx="358800" cy="3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/>
          <p:nvPr/>
        </p:nvSpPr>
        <p:spPr>
          <a:xfrm flipH="1">
            <a:off x="3" y="383432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6"/>
          <p:cNvSpPr/>
          <p:nvPr/>
        </p:nvSpPr>
        <p:spPr>
          <a:xfrm>
            <a:off x="2719325" y="230100"/>
            <a:ext cx="382500" cy="38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/>
          <p:nvPr/>
        </p:nvSpPr>
        <p:spPr>
          <a:xfrm>
            <a:off x="2533863" y="460395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>
            <a:off x="322600" y="2829025"/>
            <a:ext cx="101400" cy="10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74800" y="2517700"/>
            <a:ext cx="439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2374800" y="1340150"/>
            <a:ext cx="4394400" cy="13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374800" y="3408475"/>
            <a:ext cx="43944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rot="5400000">
            <a:off x="-274662" y="1358773"/>
            <a:ext cx="4059285" cy="3510041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605100" y="417405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4461000" y="460950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4461000" y="202200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616102" y="284775"/>
            <a:ext cx="368400" cy="36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806300" y="141320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922975" y="323920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406900" y="1582925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406900" y="2216250"/>
            <a:ext cx="43302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8" y="2726202"/>
            <a:ext cx="2795640" cy="241730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6600" y="18637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835875" y="4712350"/>
            <a:ext cx="348000" cy="3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70425" y="41912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043800" y="1319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2143621" y="3155375"/>
            <a:ext cx="4859100" cy="5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ubTitle" idx="1"/>
          </p:nvPr>
        </p:nvSpPr>
        <p:spPr>
          <a:xfrm>
            <a:off x="2141300" y="1603900"/>
            <a:ext cx="48591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-26675" y="-20602"/>
            <a:ext cx="2613705" cy="2572422"/>
          </a:xfrm>
          <a:custGeom>
            <a:avLst/>
            <a:gdLst/>
            <a:ahLst/>
            <a:cxnLst/>
            <a:rect l="l" t="t" r="r" b="b"/>
            <a:pathLst>
              <a:path w="51029" h="50223" extrusionOk="0">
                <a:moveTo>
                  <a:pt x="0" y="0"/>
                </a:moveTo>
                <a:lnTo>
                  <a:pt x="590" y="49721"/>
                </a:lnTo>
                <a:cubicBezTo>
                  <a:pt x="641" y="49721"/>
                  <a:pt x="3385" y="50182"/>
                  <a:pt x="3436" y="50182"/>
                </a:cubicBezTo>
                <a:cubicBezTo>
                  <a:pt x="3885" y="50174"/>
                  <a:pt x="4333" y="50170"/>
                  <a:pt x="4783" y="50170"/>
                </a:cubicBezTo>
                <a:cubicBezTo>
                  <a:pt x="6537" y="50170"/>
                  <a:pt x="8295" y="50223"/>
                  <a:pt x="10050" y="50223"/>
                </a:cubicBezTo>
                <a:cubicBezTo>
                  <a:pt x="11826" y="50223"/>
                  <a:pt x="13598" y="50169"/>
                  <a:pt x="15360" y="49951"/>
                </a:cubicBezTo>
                <a:cubicBezTo>
                  <a:pt x="19027" y="49490"/>
                  <a:pt x="22899" y="48054"/>
                  <a:pt x="24745" y="44874"/>
                </a:cubicBezTo>
                <a:cubicBezTo>
                  <a:pt x="27489" y="40079"/>
                  <a:pt x="24514" y="33720"/>
                  <a:pt x="26617" y="28643"/>
                </a:cubicBezTo>
                <a:cubicBezTo>
                  <a:pt x="28412" y="24309"/>
                  <a:pt x="33232" y="22181"/>
                  <a:pt x="37669" y="20668"/>
                </a:cubicBezTo>
                <a:cubicBezTo>
                  <a:pt x="42079" y="19155"/>
                  <a:pt x="46951" y="17514"/>
                  <a:pt x="49387" y="13514"/>
                </a:cubicBezTo>
                <a:cubicBezTo>
                  <a:pt x="50541" y="11590"/>
                  <a:pt x="50977" y="9308"/>
                  <a:pt x="51028" y="7077"/>
                </a:cubicBezTo>
                <a:cubicBezTo>
                  <a:pt x="51028" y="5667"/>
                  <a:pt x="50823" y="1590"/>
                  <a:pt x="50490" y="20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7000374" y="3289959"/>
            <a:ext cx="2143649" cy="1853546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8"/>
          <p:cNvGrpSpPr/>
          <p:nvPr/>
        </p:nvGrpSpPr>
        <p:grpSpPr>
          <a:xfrm rot="-4820842">
            <a:off x="7155469" y="18127"/>
            <a:ext cx="887797" cy="1398479"/>
            <a:chOff x="197288" y="2678578"/>
            <a:chExt cx="1220170" cy="1922041"/>
          </a:xfrm>
        </p:grpSpPr>
        <p:sp>
          <p:nvSpPr>
            <p:cNvPr id="69" name="Google Shape;69;p8"/>
            <p:cNvSpPr/>
            <p:nvPr/>
          </p:nvSpPr>
          <p:spPr>
            <a:xfrm>
              <a:off x="197288" y="3755754"/>
              <a:ext cx="945928" cy="844864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rot="1373105">
              <a:off x="344493" y="2829253"/>
              <a:ext cx="945918" cy="844855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/>
          <p:nvPr/>
        </p:nvSpPr>
        <p:spPr>
          <a:xfrm>
            <a:off x="4187900" y="465760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8430725" y="23600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662525" y="3399651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3776300" y="287225"/>
            <a:ext cx="363600" cy="36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1024233" y="3528580"/>
            <a:ext cx="2239200" cy="2150748"/>
            <a:chOff x="995933" y="3538005"/>
            <a:chExt cx="2239200" cy="2150748"/>
          </a:xfrm>
        </p:grpSpPr>
        <p:sp>
          <p:nvSpPr>
            <p:cNvPr id="76" name="Google Shape;76;p8"/>
            <p:cNvSpPr/>
            <p:nvPr/>
          </p:nvSpPr>
          <p:spPr>
            <a:xfrm rot="-134995" flipH="1">
              <a:off x="1026594" y="4038286"/>
              <a:ext cx="2177879" cy="16083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8100000">
              <a:off x="2301505" y="3691321"/>
              <a:ext cx="688275" cy="614739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8733798" y="3291823"/>
            <a:ext cx="159600" cy="15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7629878" y="383427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273766">
            <a:off x="-241601" y="149001"/>
            <a:ext cx="8847138" cy="5361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/>
          </p:nvPr>
        </p:nvSpPr>
        <p:spPr>
          <a:xfrm>
            <a:off x="1556125" y="2071672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/>
          </p:nvPr>
        </p:nvSpPr>
        <p:spPr>
          <a:xfrm>
            <a:off x="155612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5354375" y="2069027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7" hasCustomPrompt="1"/>
          </p:nvPr>
        </p:nvSpPr>
        <p:spPr>
          <a:xfrm>
            <a:off x="451147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8"/>
          </p:nvPr>
        </p:nvSpPr>
        <p:spPr>
          <a:xfrm>
            <a:off x="535437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451147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1556100" y="240887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3"/>
          </p:nvPr>
        </p:nvSpPr>
        <p:spPr>
          <a:xfrm>
            <a:off x="1556100" y="3756350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4"/>
          </p:nvPr>
        </p:nvSpPr>
        <p:spPr>
          <a:xfrm>
            <a:off x="5354375" y="241242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5"/>
          </p:nvPr>
        </p:nvSpPr>
        <p:spPr>
          <a:xfrm>
            <a:off x="5354375" y="3759351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6391550" y="16035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/>
          <p:nvPr/>
        </p:nvSpPr>
        <p:spPr>
          <a:xfrm rot="124120">
            <a:off x="-55066" y="-165105"/>
            <a:ext cx="8601806" cy="1380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 idx="2"/>
          </p:nvPr>
        </p:nvSpPr>
        <p:spPr>
          <a:xfrm>
            <a:off x="713275" y="2687123"/>
            <a:ext cx="22566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"/>
          </p:nvPr>
        </p:nvSpPr>
        <p:spPr>
          <a:xfrm>
            <a:off x="713275" y="3116327"/>
            <a:ext cx="22566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title" idx="3"/>
          </p:nvPr>
        </p:nvSpPr>
        <p:spPr>
          <a:xfrm>
            <a:off x="3443697" y="2687123"/>
            <a:ext cx="22566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4"/>
          </p:nvPr>
        </p:nvSpPr>
        <p:spPr>
          <a:xfrm>
            <a:off x="3443699" y="3116327"/>
            <a:ext cx="22566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5"/>
          </p:nvPr>
        </p:nvSpPr>
        <p:spPr>
          <a:xfrm>
            <a:off x="6174118" y="2687123"/>
            <a:ext cx="22566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6"/>
          </p:nvPr>
        </p:nvSpPr>
        <p:spPr>
          <a:xfrm>
            <a:off x="6174123" y="3116327"/>
            <a:ext cx="22566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/>
          <p:nvPr/>
        </p:nvSpPr>
        <p:spPr>
          <a:xfrm flipH="1">
            <a:off x="3" y="383432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8781475" y="9916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3554925" y="46905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305550" y="26837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8626725" y="3422100"/>
            <a:ext cx="120600" cy="120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14"/>
          <p:cNvGrpSpPr/>
          <p:nvPr/>
        </p:nvGrpSpPr>
        <p:grpSpPr>
          <a:xfrm rot="-5400000">
            <a:off x="7730295" y="3862461"/>
            <a:ext cx="934519" cy="1551265"/>
            <a:chOff x="197288" y="2680499"/>
            <a:chExt cx="1156726" cy="1920120"/>
          </a:xfrm>
        </p:grpSpPr>
        <p:sp>
          <p:nvSpPr>
            <p:cNvPr id="130" name="Google Shape;130;p14"/>
            <p:cNvSpPr/>
            <p:nvPr/>
          </p:nvSpPr>
          <p:spPr>
            <a:xfrm>
              <a:off x="197288" y="3755754"/>
              <a:ext cx="945928" cy="844864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 rot="4438647">
              <a:off x="344493" y="2829254"/>
              <a:ext cx="945918" cy="844855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2"/>
          </p:nvPr>
        </p:nvSpPr>
        <p:spPr>
          <a:xfrm>
            <a:off x="1088212" y="1920075"/>
            <a:ext cx="2867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088212" y="2269700"/>
            <a:ext cx="286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 idx="3"/>
          </p:nvPr>
        </p:nvSpPr>
        <p:spPr>
          <a:xfrm>
            <a:off x="1088212" y="3376875"/>
            <a:ext cx="2867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4"/>
          </p:nvPr>
        </p:nvSpPr>
        <p:spPr>
          <a:xfrm>
            <a:off x="1088212" y="3726500"/>
            <a:ext cx="286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title" idx="5"/>
          </p:nvPr>
        </p:nvSpPr>
        <p:spPr>
          <a:xfrm>
            <a:off x="5188110" y="1920075"/>
            <a:ext cx="2867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6"/>
          </p:nvPr>
        </p:nvSpPr>
        <p:spPr>
          <a:xfrm>
            <a:off x="5188110" y="2269700"/>
            <a:ext cx="286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title" idx="7"/>
          </p:nvPr>
        </p:nvSpPr>
        <p:spPr>
          <a:xfrm>
            <a:off x="5188110" y="3376875"/>
            <a:ext cx="2867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8"/>
          </p:nvPr>
        </p:nvSpPr>
        <p:spPr>
          <a:xfrm>
            <a:off x="5188110" y="3726500"/>
            <a:ext cx="286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7629878" y="383427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4258300" y="482445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475600" y="1782625"/>
            <a:ext cx="101400" cy="10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8686225" y="152847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2" r:id="rId9"/>
    <p:sldLayoutId id="2147483664" r:id="rId10"/>
    <p:sldLayoutId id="2147483665" r:id="rId11"/>
    <p:sldLayoutId id="2147483670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12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slide" Target="slide7.xml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/>
          <p:nvPr/>
        </p:nvSpPr>
        <p:spPr>
          <a:xfrm rot="-475456">
            <a:off x="1720934" y="943907"/>
            <a:ext cx="5503250" cy="317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9"/>
          <p:cNvSpPr txBox="1">
            <a:spLocks noGrp="1"/>
          </p:cNvSpPr>
          <p:nvPr>
            <p:ph type="ctrTitle"/>
          </p:nvPr>
        </p:nvSpPr>
        <p:spPr>
          <a:xfrm>
            <a:off x="2503300" y="1900025"/>
            <a:ext cx="4137300" cy="17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5400" dirty="0">
                <a:solidFill>
                  <a:schemeClr val="dk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dk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sz="5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8" name="Google Shape;268;p29"/>
          <p:cNvGrpSpPr/>
          <p:nvPr/>
        </p:nvGrpSpPr>
        <p:grpSpPr>
          <a:xfrm>
            <a:off x="6472705" y="579691"/>
            <a:ext cx="1918327" cy="2967327"/>
            <a:chOff x="7546121" y="873735"/>
            <a:chExt cx="1918327" cy="2967327"/>
          </a:xfrm>
        </p:grpSpPr>
        <p:grpSp>
          <p:nvGrpSpPr>
            <p:cNvPr id="269" name="Google Shape;269;p29"/>
            <p:cNvGrpSpPr/>
            <p:nvPr/>
          </p:nvGrpSpPr>
          <p:grpSpPr>
            <a:xfrm>
              <a:off x="7546121" y="873735"/>
              <a:ext cx="847734" cy="1653022"/>
              <a:chOff x="5707511" y="544911"/>
              <a:chExt cx="312852" cy="610039"/>
            </a:xfrm>
          </p:grpSpPr>
          <p:sp>
            <p:nvSpPr>
              <p:cNvPr id="270" name="Google Shape;270;p29"/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" name="Google Shape;275;p29"/>
            <p:cNvGrpSpPr/>
            <p:nvPr/>
          </p:nvGrpSpPr>
          <p:grpSpPr>
            <a:xfrm rot="2501542">
              <a:off x="8174333" y="2115451"/>
              <a:ext cx="847732" cy="1653017"/>
              <a:chOff x="5707511" y="544911"/>
              <a:chExt cx="312852" cy="610039"/>
            </a:xfrm>
          </p:grpSpPr>
          <p:sp>
            <p:nvSpPr>
              <p:cNvPr id="276" name="Google Shape;276;p29"/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9"/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" name="Picture 16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40E63728-2448-4104-8E76-856773AC6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" y="0"/>
            <a:ext cx="9143998" cy="51435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4B30A22-09F6-4968-BE7C-BC02F677906B}"/>
              </a:ext>
            </a:extLst>
          </p:cNvPr>
          <p:cNvSpPr txBox="1">
            <a:spLocks/>
          </p:cNvSpPr>
          <p:nvPr/>
        </p:nvSpPr>
        <p:spPr>
          <a:xfrm>
            <a:off x="1289239" y="1257837"/>
            <a:ext cx="6792412" cy="124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AA052-3C09-46E1-B0A9-16FEAA63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E2985DC-7FF6-4E35-84B8-4C772A35DC9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94040AB5-EA41-4BCF-A597-24F4516C6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265;p29">
            <a:extLst>
              <a:ext uri="{FF2B5EF4-FFF2-40B4-BE49-F238E27FC236}">
                <a16:creationId xmlns:a16="http://schemas.microsoft.com/office/drawing/2014/main" xmlns="" id="{91E13B2A-C7D9-4FF9-B91E-139F64376565}"/>
              </a:ext>
            </a:extLst>
          </p:cNvPr>
          <p:cNvSpPr/>
          <p:nvPr/>
        </p:nvSpPr>
        <p:spPr>
          <a:xfrm rot="-475456">
            <a:off x="1720934" y="943907"/>
            <a:ext cx="5503250" cy="317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268;p29">
            <a:extLst>
              <a:ext uri="{FF2B5EF4-FFF2-40B4-BE49-F238E27FC236}">
                <a16:creationId xmlns:a16="http://schemas.microsoft.com/office/drawing/2014/main" xmlns="" id="{4096B9A4-1EAD-458D-B1D3-FFC57909D661}"/>
              </a:ext>
            </a:extLst>
          </p:cNvPr>
          <p:cNvGrpSpPr/>
          <p:nvPr/>
        </p:nvGrpSpPr>
        <p:grpSpPr>
          <a:xfrm>
            <a:off x="6472705" y="579691"/>
            <a:ext cx="1918327" cy="2967327"/>
            <a:chOff x="7546121" y="873735"/>
            <a:chExt cx="1918327" cy="2967327"/>
          </a:xfrm>
        </p:grpSpPr>
        <p:grpSp>
          <p:nvGrpSpPr>
            <p:cNvPr id="8" name="Google Shape;269;p29">
              <a:extLst>
                <a:ext uri="{FF2B5EF4-FFF2-40B4-BE49-F238E27FC236}">
                  <a16:creationId xmlns:a16="http://schemas.microsoft.com/office/drawing/2014/main" xmlns="" id="{61F4A2AD-CF45-43EA-AD8B-16FF5E492021}"/>
                </a:ext>
              </a:extLst>
            </p:cNvPr>
            <p:cNvGrpSpPr/>
            <p:nvPr/>
          </p:nvGrpSpPr>
          <p:grpSpPr>
            <a:xfrm>
              <a:off x="7546121" y="873735"/>
              <a:ext cx="847734" cy="1653022"/>
              <a:chOff x="5707511" y="544911"/>
              <a:chExt cx="312852" cy="610039"/>
            </a:xfrm>
          </p:grpSpPr>
          <p:sp>
            <p:nvSpPr>
              <p:cNvPr id="15" name="Google Shape;270;p29">
                <a:extLst>
                  <a:ext uri="{FF2B5EF4-FFF2-40B4-BE49-F238E27FC236}">
                    <a16:creationId xmlns:a16="http://schemas.microsoft.com/office/drawing/2014/main" xmlns="" id="{49409680-6BAE-450E-AE38-580194EC7C72}"/>
                  </a:ext>
                </a:extLst>
              </p:cNvPr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71;p29">
                <a:extLst>
                  <a:ext uri="{FF2B5EF4-FFF2-40B4-BE49-F238E27FC236}">
                    <a16:creationId xmlns:a16="http://schemas.microsoft.com/office/drawing/2014/main" xmlns="" id="{E9BF33C0-E798-4820-9C2E-D9030541AA76}"/>
                  </a:ext>
                </a:extLst>
              </p:cNvPr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72;p29">
                <a:extLst>
                  <a:ext uri="{FF2B5EF4-FFF2-40B4-BE49-F238E27FC236}">
                    <a16:creationId xmlns:a16="http://schemas.microsoft.com/office/drawing/2014/main" xmlns="" id="{86580B3B-BD7D-4D1D-855A-94E5219AAF05}"/>
                  </a:ext>
                </a:extLst>
              </p:cNvPr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73;p29">
                <a:extLst>
                  <a:ext uri="{FF2B5EF4-FFF2-40B4-BE49-F238E27FC236}">
                    <a16:creationId xmlns:a16="http://schemas.microsoft.com/office/drawing/2014/main" xmlns="" id="{A9676054-E991-429B-8A2C-F3C0FA71C7F3}"/>
                  </a:ext>
                </a:extLst>
              </p:cNvPr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74;p29">
                <a:extLst>
                  <a:ext uri="{FF2B5EF4-FFF2-40B4-BE49-F238E27FC236}">
                    <a16:creationId xmlns:a16="http://schemas.microsoft.com/office/drawing/2014/main" xmlns="" id="{54022DF1-E47B-41E5-A1F9-9261D6C2EAD4}"/>
                  </a:ext>
                </a:extLst>
              </p:cNvPr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275;p29">
              <a:extLst>
                <a:ext uri="{FF2B5EF4-FFF2-40B4-BE49-F238E27FC236}">
                  <a16:creationId xmlns:a16="http://schemas.microsoft.com/office/drawing/2014/main" xmlns="" id="{8EBD580B-B775-4F80-B334-41551E2BE62A}"/>
                </a:ext>
              </a:extLst>
            </p:cNvPr>
            <p:cNvGrpSpPr/>
            <p:nvPr/>
          </p:nvGrpSpPr>
          <p:grpSpPr>
            <a:xfrm rot="2501542">
              <a:off x="8174333" y="2115451"/>
              <a:ext cx="847732" cy="1653017"/>
              <a:chOff x="5707511" y="544911"/>
              <a:chExt cx="312852" cy="610039"/>
            </a:xfrm>
          </p:grpSpPr>
          <p:sp>
            <p:nvSpPr>
              <p:cNvPr id="10" name="Google Shape;276;p29">
                <a:extLst>
                  <a:ext uri="{FF2B5EF4-FFF2-40B4-BE49-F238E27FC236}">
                    <a16:creationId xmlns:a16="http://schemas.microsoft.com/office/drawing/2014/main" xmlns="" id="{34125498-78E1-43BE-907D-83988FD69D9F}"/>
                  </a:ext>
                </a:extLst>
              </p:cNvPr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77;p29">
                <a:extLst>
                  <a:ext uri="{FF2B5EF4-FFF2-40B4-BE49-F238E27FC236}">
                    <a16:creationId xmlns:a16="http://schemas.microsoft.com/office/drawing/2014/main" xmlns="" id="{67EBB647-3EC6-4503-AF3C-2FCE16FC7EA6}"/>
                  </a:ext>
                </a:extLst>
              </p:cNvPr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78;p29">
                <a:extLst>
                  <a:ext uri="{FF2B5EF4-FFF2-40B4-BE49-F238E27FC236}">
                    <a16:creationId xmlns:a16="http://schemas.microsoft.com/office/drawing/2014/main" xmlns="" id="{C72042D6-B249-43F5-A834-94EFFD6CA969}"/>
                  </a:ext>
                </a:extLst>
              </p:cNvPr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79;p29">
                <a:extLst>
                  <a:ext uri="{FF2B5EF4-FFF2-40B4-BE49-F238E27FC236}">
                    <a16:creationId xmlns:a16="http://schemas.microsoft.com/office/drawing/2014/main" xmlns="" id="{FBF3209C-D9A0-4388-8EC6-452F88128E41}"/>
                  </a:ext>
                </a:extLst>
              </p:cNvPr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80;p29">
                <a:extLst>
                  <a:ext uri="{FF2B5EF4-FFF2-40B4-BE49-F238E27FC236}">
                    <a16:creationId xmlns:a16="http://schemas.microsoft.com/office/drawing/2014/main" xmlns="" id="{7B99EC9C-2BDC-4DC8-B20A-4D9C4532BE90}"/>
                  </a:ext>
                </a:extLst>
              </p:cNvPr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" name="Google Shape;300;p31">
            <a:extLst>
              <a:ext uri="{FF2B5EF4-FFF2-40B4-BE49-F238E27FC236}">
                <a16:creationId xmlns:a16="http://schemas.microsoft.com/office/drawing/2014/main" xmlns="" id="{4A9FF4DE-FF7D-455C-85C6-2174151B5719}"/>
              </a:ext>
            </a:extLst>
          </p:cNvPr>
          <p:cNvSpPr/>
          <p:nvPr/>
        </p:nvSpPr>
        <p:spPr>
          <a:xfrm rot="21302809">
            <a:off x="1182654" y="922140"/>
            <a:ext cx="945918" cy="844855"/>
          </a:xfrm>
          <a:custGeom>
            <a:avLst/>
            <a:gdLst/>
            <a:ahLst/>
            <a:cxnLst/>
            <a:rect l="l" t="t" r="r" b="b"/>
            <a:pathLst>
              <a:path w="8873" h="7925" fill="none" extrusionOk="0">
                <a:moveTo>
                  <a:pt x="6411" y="7924"/>
                </a:moveTo>
                <a:lnTo>
                  <a:pt x="1026" y="3873"/>
                </a:lnTo>
                <a:cubicBezTo>
                  <a:pt x="180" y="3232"/>
                  <a:pt x="0" y="2052"/>
                  <a:pt x="641" y="1206"/>
                </a:cubicBezTo>
                <a:lnTo>
                  <a:pt x="795" y="1001"/>
                </a:lnTo>
                <a:cubicBezTo>
                  <a:pt x="1436" y="154"/>
                  <a:pt x="2616" y="1"/>
                  <a:pt x="3462" y="616"/>
                </a:cubicBezTo>
                <a:lnTo>
                  <a:pt x="8872" y="4668"/>
                </a:lnTo>
                <a:lnTo>
                  <a:pt x="8462" y="5206"/>
                </a:lnTo>
                <a:cubicBezTo>
                  <a:pt x="7770" y="6129"/>
                  <a:pt x="6462" y="6309"/>
                  <a:pt x="5565" y="5616"/>
                </a:cubicBezTo>
                <a:lnTo>
                  <a:pt x="2616" y="3411"/>
                </a:lnTo>
                <a:cubicBezTo>
                  <a:pt x="2308" y="3180"/>
                  <a:pt x="2257" y="2770"/>
                  <a:pt x="2488" y="2488"/>
                </a:cubicBezTo>
                <a:lnTo>
                  <a:pt x="2667" y="2231"/>
                </a:lnTo>
                <a:cubicBezTo>
                  <a:pt x="2898" y="1924"/>
                  <a:pt x="3308" y="1872"/>
                  <a:pt x="3590" y="2078"/>
                </a:cubicBezTo>
                <a:lnTo>
                  <a:pt x="5821" y="3770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2564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Picture 20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69527D17-4E05-475C-B752-52AE09AC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" y="0"/>
            <a:ext cx="9143998" cy="5143500"/>
          </a:xfrm>
          <a:prstGeom prst="rect">
            <a:avLst/>
          </a:prstGeom>
        </p:spPr>
      </p:pic>
      <p:sp>
        <p:nvSpPr>
          <p:cNvPr id="6" name="Google Shape;266;p29">
            <a:extLst>
              <a:ext uri="{FF2B5EF4-FFF2-40B4-BE49-F238E27FC236}">
                <a16:creationId xmlns:a16="http://schemas.microsoft.com/office/drawing/2014/main" xmlns="" id="{51FF8D7E-2A2E-4B5D-8ABB-746D88B092E3}"/>
              </a:ext>
            </a:extLst>
          </p:cNvPr>
          <p:cNvSpPr txBox="1">
            <a:spLocks/>
          </p:cNvSpPr>
          <p:nvPr/>
        </p:nvSpPr>
        <p:spPr>
          <a:xfrm>
            <a:off x="2563830" y="1001535"/>
            <a:ext cx="4137300" cy="1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mpiere"/>
              <a:buNone/>
              <a:defRPr sz="36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mpiere"/>
              <a:buNone/>
              <a:defRPr sz="36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mpiere"/>
              <a:buNone/>
              <a:defRPr sz="36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mpiere"/>
              <a:buNone/>
              <a:defRPr sz="36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mpiere"/>
              <a:buNone/>
              <a:defRPr sz="36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mpiere"/>
              <a:buNone/>
              <a:defRPr sz="36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mpiere"/>
              <a:buNone/>
              <a:defRPr sz="36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mpiere"/>
              <a:buNone/>
              <a:defRPr sz="36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mpiere"/>
              <a:buNone/>
              <a:defRPr sz="36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4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0C9DAB7-5198-4108-8C0B-3CA11DCA94E8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6BD7CFF-E645-4BE7-827A-58B829521BF0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xmlns="" id="{59AB385F-60C5-4D69-B710-8452DD828E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xmlns="" id="{4E099EB8-BFA7-449E-9DAB-205EA5B783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xmlns="" id="{20B45A5F-C2B6-4F75-B587-639587F60D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xmlns="" id="{84294B2D-BEFE-4650-A5FD-449A1520E6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xmlns="" id="{55AC2420-1496-4D5E-8D22-5480399315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00" name="Google Shape;300;p31"/>
          <p:cNvSpPr/>
          <p:nvPr/>
        </p:nvSpPr>
        <p:spPr>
          <a:xfrm rot="1373105">
            <a:off x="42118" y="4059428"/>
            <a:ext cx="945918" cy="844855"/>
          </a:xfrm>
          <a:custGeom>
            <a:avLst/>
            <a:gdLst/>
            <a:ahLst/>
            <a:cxnLst/>
            <a:rect l="l" t="t" r="r" b="b"/>
            <a:pathLst>
              <a:path w="8873" h="7925" fill="none" extrusionOk="0">
                <a:moveTo>
                  <a:pt x="6411" y="7924"/>
                </a:moveTo>
                <a:lnTo>
                  <a:pt x="1026" y="3873"/>
                </a:lnTo>
                <a:cubicBezTo>
                  <a:pt x="180" y="3232"/>
                  <a:pt x="0" y="2052"/>
                  <a:pt x="641" y="1206"/>
                </a:cubicBezTo>
                <a:lnTo>
                  <a:pt x="795" y="1001"/>
                </a:lnTo>
                <a:cubicBezTo>
                  <a:pt x="1436" y="154"/>
                  <a:pt x="2616" y="1"/>
                  <a:pt x="3462" y="616"/>
                </a:cubicBezTo>
                <a:lnTo>
                  <a:pt x="8872" y="4668"/>
                </a:lnTo>
                <a:lnTo>
                  <a:pt x="8462" y="5206"/>
                </a:lnTo>
                <a:cubicBezTo>
                  <a:pt x="7770" y="6129"/>
                  <a:pt x="6462" y="6309"/>
                  <a:pt x="5565" y="5616"/>
                </a:cubicBezTo>
                <a:lnTo>
                  <a:pt x="2616" y="3411"/>
                </a:lnTo>
                <a:cubicBezTo>
                  <a:pt x="2308" y="3180"/>
                  <a:pt x="2257" y="2770"/>
                  <a:pt x="2488" y="2488"/>
                </a:cubicBezTo>
                <a:lnTo>
                  <a:pt x="2667" y="2231"/>
                </a:lnTo>
                <a:cubicBezTo>
                  <a:pt x="2898" y="1924"/>
                  <a:pt x="3308" y="1872"/>
                  <a:pt x="3590" y="2078"/>
                </a:cubicBezTo>
                <a:lnTo>
                  <a:pt x="5821" y="3770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2564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xmlns="" id="{E85A8995-86C2-4015-A46C-2C9B016D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80" y="859989"/>
            <a:ext cx="7717500" cy="572700"/>
          </a:xfrm>
        </p:spPr>
        <p:txBody>
          <a:bodyPr/>
          <a:lstStyle/>
          <a:p>
            <a:pPr eaLnBrk="1" hangingPunct="1"/>
            <a:r>
              <a:rPr lang="en-US" sz="3200" u="sng" dirty="0" err="1">
                <a:latin typeface="VNI-Times" pitchFamily="2" charset="0"/>
              </a:rPr>
              <a:t>Baøi</a:t>
            </a:r>
            <a:r>
              <a:rPr lang="en-US" sz="3200" u="sng" dirty="0">
                <a:latin typeface="VNI-Times" pitchFamily="2" charset="0"/>
              </a:rPr>
              <a:t> 1</a:t>
            </a:r>
            <a:r>
              <a:rPr lang="en-US" sz="3200" dirty="0">
                <a:latin typeface="VNI-Times" pitchFamily="2" charset="0"/>
              </a:rPr>
              <a:t>. </a:t>
            </a:r>
            <a:r>
              <a:rPr lang="en-US" sz="3200" b="0" dirty="0" err="1">
                <a:latin typeface="VNI-Times" pitchFamily="2" charset="0"/>
              </a:rPr>
              <a:t>Chuyeån</a:t>
            </a:r>
            <a:r>
              <a:rPr lang="en-US" sz="3200" b="0" dirty="0">
                <a:latin typeface="VNI-Times" pitchFamily="2" charset="0"/>
              </a:rPr>
              <a:t> </a:t>
            </a:r>
            <a:r>
              <a:rPr lang="en-US" sz="3200" b="0" dirty="0" err="1">
                <a:latin typeface="VNI-Times" pitchFamily="2" charset="0"/>
              </a:rPr>
              <a:t>phaân</a:t>
            </a:r>
            <a:r>
              <a:rPr lang="en-US" sz="3200" b="0" dirty="0">
                <a:latin typeface="VNI-Times" pitchFamily="2" charset="0"/>
              </a:rPr>
              <a:t> </a:t>
            </a:r>
            <a:r>
              <a:rPr lang="en-US" sz="3200" b="0" dirty="0" err="1">
                <a:latin typeface="VNI-Times" pitchFamily="2" charset="0"/>
              </a:rPr>
              <a:t>soá</a:t>
            </a:r>
            <a:r>
              <a:rPr lang="en-US" sz="3200" b="0" dirty="0">
                <a:latin typeface="VNI-Times" pitchFamily="2" charset="0"/>
              </a:rPr>
              <a:t> </a:t>
            </a:r>
            <a:r>
              <a:rPr lang="en-US" sz="3200" b="0" dirty="0" err="1">
                <a:latin typeface="VNI-Times" pitchFamily="2" charset="0"/>
              </a:rPr>
              <a:t>thaäp</a:t>
            </a:r>
            <a:r>
              <a:rPr lang="en-US" sz="3200" b="0" dirty="0">
                <a:latin typeface="VNI-Times" pitchFamily="2" charset="0"/>
              </a:rPr>
              <a:t> </a:t>
            </a:r>
            <a:r>
              <a:rPr lang="en-US" sz="3200" b="0" dirty="0" err="1">
                <a:latin typeface="VNI-Times" pitchFamily="2" charset="0"/>
              </a:rPr>
              <a:t>thaønh</a:t>
            </a:r>
            <a:r>
              <a:rPr lang="en-US" sz="3200" b="0" dirty="0">
                <a:latin typeface="VNI-Times" pitchFamily="2" charset="0"/>
              </a:rPr>
              <a:t> </a:t>
            </a:r>
            <a:r>
              <a:rPr lang="en-US" sz="3200" b="0" dirty="0" err="1">
                <a:latin typeface="VNI-Times" pitchFamily="2" charset="0"/>
              </a:rPr>
              <a:t>soá</a:t>
            </a:r>
            <a:r>
              <a:rPr lang="en-US" sz="3200" b="0" dirty="0">
                <a:latin typeface="VNI-Times" pitchFamily="2" charset="0"/>
              </a:rPr>
              <a:t> </a:t>
            </a:r>
            <a:r>
              <a:rPr lang="en-US" sz="3200" b="0" dirty="0" err="1">
                <a:latin typeface="VNI-Times" pitchFamily="2" charset="0"/>
              </a:rPr>
              <a:t>thaäp</a:t>
            </a:r>
            <a:r>
              <a:rPr lang="en-US" sz="3200" b="0" dirty="0">
                <a:latin typeface="VNI-Times" pitchFamily="2" charset="0"/>
              </a:rPr>
              <a:t> </a:t>
            </a:r>
            <a:r>
              <a:rPr lang="en-US" sz="3200" b="0" dirty="0" err="1">
                <a:latin typeface="VNI-Times" pitchFamily="2" charset="0"/>
              </a:rPr>
              <a:t>phaân</a:t>
            </a:r>
            <a:r>
              <a:rPr lang="en-US" sz="3200" b="0" dirty="0">
                <a:latin typeface="VNI-Times" pitchFamily="2" charset="0"/>
              </a:rPr>
              <a:t>, </a:t>
            </a:r>
            <a:r>
              <a:rPr lang="en-US" sz="3200" b="0" dirty="0" err="1">
                <a:latin typeface="VNI-Times" pitchFamily="2" charset="0"/>
              </a:rPr>
              <a:t>roài</a:t>
            </a:r>
            <a:r>
              <a:rPr lang="en-US" sz="3200" b="0" dirty="0">
                <a:latin typeface="VNI-Times" pitchFamily="2" charset="0"/>
              </a:rPr>
              <a:t> </a:t>
            </a:r>
            <a:r>
              <a:rPr lang="en-US" sz="3200" b="0" dirty="0" err="1">
                <a:latin typeface="VNI-Times" pitchFamily="2" charset="0"/>
              </a:rPr>
              <a:t>ñoïc</a:t>
            </a:r>
            <a:r>
              <a:rPr lang="en-US" sz="3200" b="0" dirty="0">
                <a:latin typeface="VNI-Times" pitchFamily="2" charset="0"/>
              </a:rPr>
              <a:t> </a:t>
            </a:r>
            <a:r>
              <a:rPr lang="en-US" sz="3200" b="0" dirty="0" err="1">
                <a:latin typeface="VNI-Times" pitchFamily="2" charset="0"/>
              </a:rPr>
              <a:t>caùc</a:t>
            </a:r>
            <a:r>
              <a:rPr lang="en-US" sz="3200" b="0" dirty="0">
                <a:latin typeface="VNI-Times" pitchFamily="2" charset="0"/>
              </a:rPr>
              <a:t> </a:t>
            </a:r>
            <a:r>
              <a:rPr lang="en-US" sz="3200" b="0" dirty="0" err="1">
                <a:latin typeface="VNI-Times" pitchFamily="2" charset="0"/>
              </a:rPr>
              <a:t>soá</a:t>
            </a:r>
            <a:r>
              <a:rPr lang="en-US" sz="3200" b="0" dirty="0">
                <a:latin typeface="VNI-Times" pitchFamily="2" charset="0"/>
              </a:rPr>
              <a:t> </a:t>
            </a:r>
            <a:r>
              <a:rPr lang="en-US" sz="3200" b="0" dirty="0" err="1">
                <a:latin typeface="VNI-Times" pitchFamily="2" charset="0"/>
              </a:rPr>
              <a:t>thaäp</a:t>
            </a:r>
            <a:r>
              <a:rPr lang="en-US" sz="3200" b="0" dirty="0">
                <a:latin typeface="VNI-Times" pitchFamily="2" charset="0"/>
              </a:rPr>
              <a:t> </a:t>
            </a:r>
            <a:r>
              <a:rPr lang="en-US" sz="3200" b="0" dirty="0" err="1">
                <a:latin typeface="VNI-Times" pitchFamily="2" charset="0"/>
              </a:rPr>
              <a:t>phaân</a:t>
            </a:r>
            <a:r>
              <a:rPr lang="en-US" sz="3200" b="0" dirty="0">
                <a:latin typeface="VNI-Times" pitchFamily="2" charset="0"/>
              </a:rPr>
              <a:t> </a:t>
            </a:r>
            <a:r>
              <a:rPr lang="en-US" sz="3200" b="0" dirty="0" err="1">
                <a:latin typeface="VNI-Times" pitchFamily="2" charset="0"/>
              </a:rPr>
              <a:t>ñoù</a:t>
            </a:r>
            <a:endParaRPr lang="en-US" sz="3200" b="0" dirty="0">
              <a:latin typeface="VNI-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4BEB5987-A562-4D6E-939C-51099CC48602}"/>
                  </a:ext>
                </a:extLst>
              </p:cNvPr>
              <p:cNvSpPr/>
              <p:nvPr/>
            </p:nvSpPr>
            <p:spPr>
              <a:xfrm>
                <a:off x="975249" y="2195014"/>
                <a:ext cx="1143262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𝟏𝟐𝟕</m:t>
                        </m:r>
                      </m:num>
                      <m:den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BEB5987-A562-4D6E-939C-51099CC48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49" y="2195014"/>
                <a:ext cx="1143262" cy="803682"/>
              </a:xfrm>
              <a:prstGeom prst="rect">
                <a:avLst/>
              </a:prstGeom>
              <a:blipFill>
                <a:blip r:embed="rId3"/>
                <a:stretch>
                  <a:fillRect l="-1117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A0E2C04C-CC0B-479C-9482-0A7ED59A8D54}"/>
                  </a:ext>
                </a:extLst>
              </p:cNvPr>
              <p:cNvSpPr/>
              <p:nvPr/>
            </p:nvSpPr>
            <p:spPr>
              <a:xfrm>
                <a:off x="2572555" y="2179432"/>
                <a:ext cx="1143262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0E2C04C-CC0B-479C-9482-0A7ED59A8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55" y="2179432"/>
                <a:ext cx="1143262" cy="810991"/>
              </a:xfrm>
              <a:prstGeom prst="rect">
                <a:avLst/>
              </a:prstGeom>
              <a:blipFill>
                <a:blip r:embed="rId4"/>
                <a:stretch>
                  <a:fillRect l="-10638" b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886FC917-6DD6-4B5A-84D7-4B6956F15AF5}"/>
                  </a:ext>
                </a:extLst>
              </p:cNvPr>
              <p:cNvSpPr/>
              <p:nvPr/>
            </p:nvSpPr>
            <p:spPr>
              <a:xfrm>
                <a:off x="4200487" y="2169910"/>
                <a:ext cx="1301959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𝟐𝟎𝟎𝟓</m:t>
                        </m:r>
                      </m:num>
                      <m:den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86FC917-6DD6-4B5A-84D7-4B6956F15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487" y="2169910"/>
                <a:ext cx="1301959" cy="810991"/>
              </a:xfrm>
              <a:prstGeom prst="rect">
                <a:avLst/>
              </a:prstGeom>
              <a:blipFill>
                <a:blip r:embed="rId5"/>
                <a:stretch>
                  <a:fillRect l="-9346" b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11631F0A-AE23-40F6-8F01-ED04A58CCAB9}"/>
                  </a:ext>
                </a:extLst>
              </p:cNvPr>
              <p:cNvSpPr/>
              <p:nvPr/>
            </p:nvSpPr>
            <p:spPr>
              <a:xfrm>
                <a:off x="5985513" y="2169909"/>
                <a:ext cx="1322798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1631F0A-AE23-40F6-8F01-ED04A58CC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513" y="2169909"/>
                <a:ext cx="1322798" cy="803682"/>
              </a:xfrm>
              <a:prstGeom prst="rect">
                <a:avLst/>
              </a:prstGeom>
              <a:blipFill>
                <a:blip r:embed="rId6"/>
                <a:stretch>
                  <a:fillRect l="-967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34AA86E3-24D2-404B-8310-19FE4E05A583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B1219557-F612-4FC3-AC6F-5633754E25BA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xmlns="" id="{DFD39510-7072-4669-B646-8C7BC4A8FDD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xmlns="" id="{B5042D5A-F9A3-4B09-A576-92D03C5440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xmlns="" id="{EF038D15-574A-469F-85DF-ECEF878457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xmlns="" id="{90D68861-6D23-45A7-893E-C318783C9F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xmlns="" id="{22518404-C9D5-48E1-9639-15AAC01EE5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4" name="Google Shape;300;p31">
            <a:extLst>
              <a:ext uri="{FF2B5EF4-FFF2-40B4-BE49-F238E27FC236}">
                <a16:creationId xmlns:a16="http://schemas.microsoft.com/office/drawing/2014/main" xmlns="" id="{E42474E9-5E0B-4C1D-AF9D-011014275806}"/>
              </a:ext>
            </a:extLst>
          </p:cNvPr>
          <p:cNvSpPr/>
          <p:nvPr/>
        </p:nvSpPr>
        <p:spPr>
          <a:xfrm rot="6175443">
            <a:off x="7783142" y="56619"/>
            <a:ext cx="945918" cy="844855"/>
          </a:xfrm>
          <a:custGeom>
            <a:avLst/>
            <a:gdLst/>
            <a:ahLst/>
            <a:cxnLst/>
            <a:rect l="l" t="t" r="r" b="b"/>
            <a:pathLst>
              <a:path w="8873" h="7925" fill="none" extrusionOk="0">
                <a:moveTo>
                  <a:pt x="6411" y="7924"/>
                </a:moveTo>
                <a:lnTo>
                  <a:pt x="1026" y="3873"/>
                </a:lnTo>
                <a:cubicBezTo>
                  <a:pt x="180" y="3232"/>
                  <a:pt x="0" y="2052"/>
                  <a:pt x="641" y="1206"/>
                </a:cubicBezTo>
                <a:lnTo>
                  <a:pt x="795" y="1001"/>
                </a:lnTo>
                <a:cubicBezTo>
                  <a:pt x="1436" y="154"/>
                  <a:pt x="2616" y="1"/>
                  <a:pt x="3462" y="616"/>
                </a:cubicBezTo>
                <a:lnTo>
                  <a:pt x="8872" y="4668"/>
                </a:lnTo>
                <a:lnTo>
                  <a:pt x="8462" y="5206"/>
                </a:lnTo>
                <a:cubicBezTo>
                  <a:pt x="7770" y="6129"/>
                  <a:pt x="6462" y="6309"/>
                  <a:pt x="5565" y="5616"/>
                </a:cubicBezTo>
                <a:lnTo>
                  <a:pt x="2616" y="3411"/>
                </a:lnTo>
                <a:cubicBezTo>
                  <a:pt x="2308" y="3180"/>
                  <a:pt x="2257" y="2770"/>
                  <a:pt x="2488" y="2488"/>
                </a:cubicBezTo>
                <a:lnTo>
                  <a:pt x="2667" y="2231"/>
                </a:lnTo>
                <a:cubicBezTo>
                  <a:pt x="2898" y="1924"/>
                  <a:pt x="3308" y="1872"/>
                  <a:pt x="3590" y="2078"/>
                </a:cubicBezTo>
                <a:lnTo>
                  <a:pt x="5821" y="3770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2564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5" name="Object 60">
            <a:extLst>
              <a:ext uri="{FF2B5EF4-FFF2-40B4-BE49-F238E27FC236}">
                <a16:creationId xmlns:a16="http://schemas.microsoft.com/office/drawing/2014/main" xmlns="" id="{3A0BFF81-985D-4E29-B866-86FE96D01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756432"/>
              </p:ext>
            </p:extLst>
          </p:nvPr>
        </p:nvGraphicFramePr>
        <p:xfrm>
          <a:off x="1061288" y="757699"/>
          <a:ext cx="12033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558720" imgH="393480" progId="Equation.3">
                  <p:embed/>
                </p:oleObj>
              </mc:Choice>
              <mc:Fallback>
                <p:oleObj name="Equation" r:id="rId4" imgW="558720" imgH="393480" progId="Equation.3">
                  <p:embed/>
                  <p:pic>
                    <p:nvPicPr>
                      <p:cNvPr id="12" name="Object 60">
                        <a:extLst>
                          <a:ext uri="{FF2B5EF4-FFF2-40B4-BE49-F238E27FC236}">
                            <a16:creationId xmlns:a16="http://schemas.microsoft.com/office/drawing/2014/main" xmlns="" id="{4A3F0DF8-119A-441A-B7E8-DBB7732CE0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288" y="757699"/>
                        <a:ext cx="12033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4">
            <a:extLst>
              <a:ext uri="{FF2B5EF4-FFF2-40B4-BE49-F238E27FC236}">
                <a16:creationId xmlns:a16="http://schemas.microsoft.com/office/drawing/2014/main" xmlns="" id="{2FAE43C2-DABF-4757-9DDC-5470F97B3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631428"/>
              </p:ext>
            </p:extLst>
          </p:nvPr>
        </p:nvGraphicFramePr>
        <p:xfrm>
          <a:off x="1106162" y="1605424"/>
          <a:ext cx="12033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558720" imgH="393480" progId="Equation.3">
                  <p:embed/>
                </p:oleObj>
              </mc:Choice>
              <mc:Fallback>
                <p:oleObj name="Equation" r:id="rId6" imgW="558720" imgH="393480" progId="Equation.3">
                  <p:embed/>
                  <p:pic>
                    <p:nvPicPr>
                      <p:cNvPr id="13" name="Object 64">
                        <a:extLst>
                          <a:ext uri="{FF2B5EF4-FFF2-40B4-BE49-F238E27FC236}">
                            <a16:creationId xmlns:a16="http://schemas.microsoft.com/office/drawing/2014/main" xmlns="" id="{9B92A5F6-819B-479F-94DF-2F94E7683B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162" y="1605424"/>
                        <a:ext cx="12033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5">
            <a:extLst>
              <a:ext uri="{FF2B5EF4-FFF2-40B4-BE49-F238E27FC236}">
                <a16:creationId xmlns:a16="http://schemas.microsoft.com/office/drawing/2014/main" xmlns="" id="{32B68458-8358-4B5D-AF42-606F0BE8DC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002548"/>
              </p:ext>
            </p:extLst>
          </p:nvPr>
        </p:nvGraphicFramePr>
        <p:xfrm>
          <a:off x="1083694" y="2538874"/>
          <a:ext cx="1365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8" imgW="634680" imgH="393480" progId="Equation.3">
                  <p:embed/>
                </p:oleObj>
              </mc:Choice>
              <mc:Fallback>
                <p:oleObj name="Equation" r:id="rId8" imgW="634680" imgH="393480" progId="Equation.3">
                  <p:embed/>
                  <p:pic>
                    <p:nvPicPr>
                      <p:cNvPr id="14" name="Object 65">
                        <a:extLst>
                          <a:ext uri="{FF2B5EF4-FFF2-40B4-BE49-F238E27FC236}">
                            <a16:creationId xmlns:a16="http://schemas.microsoft.com/office/drawing/2014/main" xmlns="" id="{3E5027FE-495B-4547-94AC-57F4F2D39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3694" y="2538874"/>
                        <a:ext cx="13652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6">
            <a:extLst>
              <a:ext uri="{FF2B5EF4-FFF2-40B4-BE49-F238E27FC236}">
                <a16:creationId xmlns:a16="http://schemas.microsoft.com/office/drawing/2014/main" xmlns="" id="{D1A7D56A-53DF-4944-979B-7A5D040E7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189010"/>
              </p:ext>
            </p:extLst>
          </p:nvPr>
        </p:nvGraphicFramePr>
        <p:xfrm>
          <a:off x="1099471" y="3377073"/>
          <a:ext cx="13954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0" imgW="647640" imgH="393480" progId="Equation.3">
                  <p:embed/>
                </p:oleObj>
              </mc:Choice>
              <mc:Fallback>
                <p:oleObj name="Equation" r:id="rId10" imgW="647640" imgH="393480" progId="Equation.3">
                  <p:embed/>
                  <p:pic>
                    <p:nvPicPr>
                      <p:cNvPr id="15" name="Object 66">
                        <a:extLst>
                          <a:ext uri="{FF2B5EF4-FFF2-40B4-BE49-F238E27FC236}">
                            <a16:creationId xmlns:a16="http://schemas.microsoft.com/office/drawing/2014/main" xmlns="" id="{359D7F2F-157D-4F67-898F-E47D3E5D72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471" y="3377073"/>
                        <a:ext cx="139541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70C8C0D-53C0-4CF7-BF55-9DD28F2FC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919" y="1756237"/>
            <a:ext cx="43572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07A8331-BE95-4CE4-B5BC-FCA489C44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287" y="2643243"/>
            <a:ext cx="4854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57E1397-0233-4528-98AA-B9DDFFD08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867" y="3524337"/>
            <a:ext cx="51796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7EA06A13-9F7B-4B78-A66A-479539D65B46}"/>
              </a:ext>
            </a:extLst>
          </p:cNvPr>
          <p:cNvSpPr/>
          <p:nvPr/>
        </p:nvSpPr>
        <p:spPr>
          <a:xfrm>
            <a:off x="2231350" y="853962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VNI-Times" pitchFamily="2" charset="0"/>
              </a:rPr>
              <a:t>12,7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94BD6E7-2979-40B1-898F-7E00A4581DBD}"/>
              </a:ext>
            </a:extLst>
          </p:cNvPr>
          <p:cNvSpPr/>
          <p:nvPr/>
        </p:nvSpPr>
        <p:spPr>
          <a:xfrm>
            <a:off x="2239051" y="1722551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VNI-Times" pitchFamily="2" charset="0"/>
              </a:rPr>
              <a:t>0,65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6AFF37E-5C8B-4D0B-A85E-78A836076F95}"/>
              </a:ext>
            </a:extLst>
          </p:cNvPr>
          <p:cNvSpPr/>
          <p:nvPr/>
        </p:nvSpPr>
        <p:spPr>
          <a:xfrm>
            <a:off x="2390678" y="2642272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VNI-Times" pitchFamily="2" charset="0"/>
              </a:rPr>
              <a:t>2,005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5B0A3119-6435-434D-9ED1-8EAB680E0F60}"/>
              </a:ext>
            </a:extLst>
          </p:cNvPr>
          <p:cNvSpPr/>
          <p:nvPr/>
        </p:nvSpPr>
        <p:spPr>
          <a:xfrm>
            <a:off x="2390678" y="3505989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VNI-Times" pitchFamily="2" charset="0"/>
              </a:rPr>
              <a:t>0,008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Text Box 145">
            <a:extLst>
              <a:ext uri="{FF2B5EF4-FFF2-40B4-BE49-F238E27FC236}">
                <a16:creationId xmlns:a16="http://schemas.microsoft.com/office/drawing/2014/main" xmlns="" id="{0A241802-C146-4801-8429-F8DE47147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457" y="889100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2C55AD7-3B02-4F5A-91BD-9508FA578301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A75E0DA-7DAF-4436-B840-DEDAC71EE44E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xmlns="" id="{21379182-418F-43E9-A574-313B5CC76F2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xmlns="" id="{388D8BC9-77AF-40A1-9DAC-ECD01A2639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xmlns="" id="{E24718CD-70F8-43EE-8B3A-BE5366D265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xmlns="" id="{C70758C6-1B3B-4BD6-A246-8553DB29EF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xmlns="" id="{8A277459-EC3F-4A2C-8DCC-73CA3D98DA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010CC84-7A79-4D70-A8D4-8CB0E801DABA}"/>
              </a:ext>
            </a:extLst>
          </p:cNvPr>
          <p:cNvSpPr/>
          <p:nvPr/>
        </p:nvSpPr>
        <p:spPr>
          <a:xfrm>
            <a:off x="1061702" y="526134"/>
            <a:ext cx="792816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02km?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latin typeface="VNI-Times" pitchFamily="2" charset="0"/>
              </a:rPr>
              <a:t>a) 11,20km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latin typeface="VNI-Times" pitchFamily="2" charset="0"/>
              </a:rPr>
              <a:t>b) 11,020km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latin typeface="VNI-Times" pitchFamily="2" charset="0"/>
              </a:rPr>
              <a:t>c) 11km 20m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latin typeface="VNI-Times" pitchFamily="2" charset="0"/>
              </a:rPr>
              <a:t>d) 11020m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1CD0F531-4685-4906-8331-11EF19FD81CA}"/>
              </a:ext>
            </a:extLst>
          </p:cNvPr>
          <p:cNvSpPr/>
          <p:nvPr/>
        </p:nvSpPr>
        <p:spPr bwMode="auto">
          <a:xfrm>
            <a:off x="1024336" y="2142934"/>
            <a:ext cx="516189" cy="541905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C6A79449-C007-48EF-9DA2-55FC77EB7BBF}"/>
              </a:ext>
            </a:extLst>
          </p:cNvPr>
          <p:cNvSpPr/>
          <p:nvPr/>
        </p:nvSpPr>
        <p:spPr bwMode="auto">
          <a:xfrm>
            <a:off x="986922" y="2756348"/>
            <a:ext cx="516189" cy="55245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A5CFEB6-63FF-4D13-B1CE-0F8B365A1AFC}"/>
              </a:ext>
            </a:extLst>
          </p:cNvPr>
          <p:cNvSpPr/>
          <p:nvPr/>
        </p:nvSpPr>
        <p:spPr bwMode="auto">
          <a:xfrm>
            <a:off x="986921" y="3400818"/>
            <a:ext cx="516190" cy="498101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40E8F85-1FFB-45BA-B467-D4CD1997A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746" y="2163377"/>
            <a:ext cx="329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11,02km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11,020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DFED67A0-2D1F-4D2E-B2C4-8C24BD968D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012" y="2704403"/>
                <a:ext cx="5473388" cy="61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11km 20m =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11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11,02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FED67A0-2D1F-4D2E-B2C4-8C24BD968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1012" y="2704403"/>
                <a:ext cx="5473388" cy="616964"/>
              </a:xfrm>
              <a:prstGeom prst="rect">
                <a:avLst/>
              </a:prstGeom>
              <a:blipFill>
                <a:blip r:embed="rId3"/>
                <a:stretch>
                  <a:fillRect l="-1670" b="-8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3F9C84B4-E2A4-4214-A77B-1A8BDD77D3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4745" y="3308798"/>
                <a:ext cx="6282489" cy="61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11020m = 11km + 20m =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11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11,02km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F9C84B4-E2A4-4214-A77B-1A8BDD77D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4745" y="3308798"/>
                <a:ext cx="6282489" cy="616964"/>
              </a:xfrm>
              <a:prstGeom prst="rect">
                <a:avLst/>
              </a:prstGeom>
              <a:blipFill>
                <a:blip r:embed="rId4"/>
                <a:stretch>
                  <a:fillRect l="-1455" b="-8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2B72C60-661E-49B4-99BA-2A1C4699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115" y="1624015"/>
            <a:ext cx="3198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11,20km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11,02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/>
      <p:bldP spid="58" grpId="0"/>
      <p:bldP spid="59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AFBF939-41A1-401B-B36C-BBA4B8A2461E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482FF19-4073-4A12-911B-5DE0449F6BFE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xmlns="" id="{B307C070-3C90-4EAE-9B8E-4B429B20CD5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xmlns="" id="{F7D77098-2EE0-4241-90B5-0AD22D6891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xmlns="" id="{99FEF587-18C8-4E35-972D-EA14048C56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xmlns="" id="{B5DAEFDF-A5BE-493F-9399-062B91349E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xmlns="" id="{D092F88F-A463-4220-B0F3-33367E37C4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264743-16FA-41E6-836A-84ED8CCAFB5C}"/>
              </a:ext>
            </a:extLst>
          </p:cNvPr>
          <p:cNvSpPr/>
          <p:nvPr/>
        </p:nvSpPr>
        <p:spPr>
          <a:xfrm>
            <a:off x="729282" y="852382"/>
            <a:ext cx="855697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en-US" sz="3200" b="1" u="sng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24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4m 85cm =   …   m         b) 75 ha =   …   km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81D21AC-79A7-46F2-AAEE-B4E67D0B7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769" y="2046885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BF31DFB-BA6D-4F7E-B08D-4F41B8F59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379" y="2046885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B3718F57-0FF6-4D62-92C3-8D72313A2BF3}"/>
                  </a:ext>
                </a:extLst>
              </p:cNvPr>
              <p:cNvSpPr txBox="1"/>
              <p:nvPr/>
            </p:nvSpPr>
            <p:spPr>
              <a:xfrm>
                <a:off x="1312242" y="2763228"/>
                <a:ext cx="1081515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718F57-0FF6-4D62-92C3-8D72313A2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42" y="2763228"/>
                <a:ext cx="1081515" cy="93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3C239D4E-4C36-40CF-B86C-8A66C6657F79}"/>
                  </a:ext>
                </a:extLst>
              </p:cNvPr>
              <p:cNvSpPr txBox="1"/>
              <p:nvPr/>
            </p:nvSpPr>
            <p:spPr>
              <a:xfrm>
                <a:off x="5848626" y="2766122"/>
                <a:ext cx="785471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C239D4E-4C36-40CF-B86C-8A66C6657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626" y="2766122"/>
                <a:ext cx="785471" cy="93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10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BAFE4B3-33CE-48CB-B346-FDD49A32C19B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A139289-12D4-4C19-BE6D-CCDB973F9CA4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8D3036DA-5D0D-42EF-ACB1-4CDA8C47BAB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FA06B153-FC4F-4835-BCC0-44B41AE5B5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48DD704D-0BA0-4084-9453-0D9F618004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B231CF81-95DD-4614-B0F7-278224A06C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1724B988-2564-4C56-800C-95760EC07D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1C4959-FFBD-4366-8997-A9A02F6B4EA1}"/>
              </a:ext>
            </a:extLst>
          </p:cNvPr>
          <p:cNvSpPr/>
          <p:nvPr/>
        </p:nvSpPr>
        <p:spPr>
          <a:xfrm>
            <a:off x="581907" y="343120"/>
            <a:ext cx="77391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12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180 000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15C35979-F024-4FBD-A2FD-034351BE9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947" y="2170838"/>
            <a:ext cx="205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C5C9709A-029E-4FBB-A9F5-043704AD5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71067"/>
            <a:ext cx="5523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180 000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xmlns="" id="{01EB69EC-A7B2-4576-85DA-E95B1105E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23717"/>
            <a:ext cx="3817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E58C4CB-018E-41D6-A94A-E1B6E0DCBE20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755634A-82B8-4780-A468-8A8561B6E3CB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xmlns="" id="{88442348-BF3A-4518-A3CF-6CD6C72A5A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xmlns="" id="{F49058CD-5716-4E95-8D38-C72275A355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xmlns="" id="{FDFE6F2E-2048-42D8-998A-662F177920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xmlns="" id="{B8A0B3DB-1BBD-44A2-84D1-C1B8A7DF52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xmlns="" id="{16FA7148-9E09-44EA-A32C-639ADB17DF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3188F5D-4592-4188-A0D5-EAF9DAE98571}"/>
              </a:ext>
            </a:extLst>
          </p:cNvPr>
          <p:cNvSpPr/>
          <p:nvPr/>
        </p:nvSpPr>
        <p:spPr>
          <a:xfrm>
            <a:off x="533400" y="353273"/>
            <a:ext cx="3444240" cy="853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xmlns="" id="{89C7929C-F509-4885-AAA0-6AA6CFE86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531" y="1240122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90F83270-C6A5-403C-8EF3-1F2C41475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031" y="1585868"/>
            <a:ext cx="6744182" cy="27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180 000 : 12 = 15000 (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36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15000 x 36 =  540 000 (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540 000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200A23A-6689-493A-8917-5EC3C647F23D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F245811-D1C6-4355-9AFE-32A9235E3ED0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xmlns="" id="{924066FA-C0C7-4480-8296-C0A7A4FDB2B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xmlns="" id="{13D242CE-9E2C-4B0F-9163-28386D8750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xmlns="" id="{951C3672-0405-4978-8EB1-29EB3A5D2D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xmlns="" id="{7860E5D7-013A-4AD2-B123-38B5F8268B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xmlns="" id="{A29A679A-90A8-46F1-BF71-4ADE2B797B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87EB15A-C3E6-4FC0-A872-DF6B72492008}"/>
              </a:ext>
            </a:extLst>
          </p:cNvPr>
          <p:cNvSpPr/>
          <p:nvPr/>
        </p:nvSpPr>
        <p:spPr>
          <a:xfrm>
            <a:off x="644131" y="420711"/>
            <a:ext cx="3444240" cy="853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xmlns="" id="{9109338F-8CCC-4C80-887F-B5AF8A7FD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26831"/>
            <a:ext cx="7010400" cy="27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: 12  =  3 (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180000 x 3 =  540000 (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540000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xmlns="" id="{AB83B867-A77F-4292-B723-C31FE42A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540" y="1329749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C00B7E6-8F28-49C5-8808-2E390B25FE64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53D01C0-E4F8-49D0-A961-B58C1A0731B0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xmlns="" id="{2D14ADAD-0A68-45E6-A378-F7DA8ABD30C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xmlns="" id="{E13256B6-F2D0-4E73-A32B-29D55F0432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xmlns="" id="{79A65A49-48BB-4EC8-8820-9C5576281A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xmlns="" id="{011E921C-4B19-488C-83E8-49F5A5777C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xmlns="" id="{796550E3-B329-454E-944E-D8FDDFDD43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C69694-8F8E-48E7-A790-F91AD0221BB7}"/>
              </a:ext>
            </a:extLst>
          </p:cNvPr>
          <p:cNvSpPr txBox="1"/>
          <p:nvPr/>
        </p:nvSpPr>
        <p:spPr>
          <a:xfrm>
            <a:off x="2521238" y="241909"/>
            <a:ext cx="4208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10EA0DC-2FB8-402B-9BBB-1F6AD075B1B5}"/>
              </a:ext>
            </a:extLst>
          </p:cNvPr>
          <p:cNvGrpSpPr/>
          <p:nvPr/>
        </p:nvGrpSpPr>
        <p:grpSpPr>
          <a:xfrm>
            <a:off x="1114940" y="868396"/>
            <a:ext cx="1822686" cy="1135046"/>
            <a:chOff x="1181151" y="1676400"/>
            <a:chExt cx="2147960" cy="1337604"/>
          </a:xfrm>
        </p:grpSpPr>
        <p:sp>
          <p:nvSpPr>
            <p:cNvPr id="13" name="Callout: Right Arrow 12">
              <a:extLst>
                <a:ext uri="{FF2B5EF4-FFF2-40B4-BE49-F238E27FC236}">
                  <a16:creationId xmlns:a16="http://schemas.microsoft.com/office/drawing/2014/main" xmlns="" id="{A701E8F7-4268-4EBC-8064-8615166A9002}"/>
                </a:ext>
              </a:extLst>
            </p:cNvPr>
            <p:cNvSpPr/>
            <p:nvPr/>
          </p:nvSpPr>
          <p:spPr>
            <a:xfrm>
              <a:off x="1181151" y="1676400"/>
              <a:ext cx="2147960" cy="1337604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6ED94C75-5F0E-4B0D-8FD5-7A902DC677BE}"/>
                    </a:ext>
                  </a:extLst>
                </p:cNvPr>
                <p:cNvSpPr txBox="1"/>
                <p:nvPr/>
              </p:nvSpPr>
              <p:spPr>
                <a:xfrm>
                  <a:off x="1531910" y="1768532"/>
                  <a:ext cx="1026144" cy="1045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</a:rPr>
                    <a:t> </a:t>
                  </a:r>
                  <a:endParaRPr lang="vi-V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ED94C75-5F0E-4B0D-8FD5-7A902DC67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1910" y="1768532"/>
                  <a:ext cx="1026144" cy="104548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2A582E9-6F20-4187-A8D9-97A29A0C7656}"/>
              </a:ext>
            </a:extLst>
          </p:cNvPr>
          <p:cNvGrpSpPr/>
          <p:nvPr/>
        </p:nvGrpSpPr>
        <p:grpSpPr>
          <a:xfrm>
            <a:off x="1155095" y="2364045"/>
            <a:ext cx="1822686" cy="1135046"/>
            <a:chOff x="1181151" y="3424310"/>
            <a:chExt cx="2147960" cy="1337604"/>
          </a:xfrm>
        </p:grpSpPr>
        <p:sp>
          <p:nvSpPr>
            <p:cNvPr id="16" name="Callout: Right Arrow 15">
              <a:extLst>
                <a:ext uri="{FF2B5EF4-FFF2-40B4-BE49-F238E27FC236}">
                  <a16:creationId xmlns:a16="http://schemas.microsoft.com/office/drawing/2014/main" xmlns="" id="{273B6524-F667-427A-B8E4-FA78ED737B83}"/>
                </a:ext>
              </a:extLst>
            </p:cNvPr>
            <p:cNvSpPr/>
            <p:nvPr/>
          </p:nvSpPr>
          <p:spPr>
            <a:xfrm>
              <a:off x="1181151" y="3424310"/>
              <a:ext cx="2147960" cy="1337604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5B91EA02-D672-44CA-AA75-6887E70F801B}"/>
                    </a:ext>
                  </a:extLst>
                </p:cNvPr>
                <p:cNvSpPr txBox="1"/>
                <p:nvPr/>
              </p:nvSpPr>
              <p:spPr>
                <a:xfrm>
                  <a:off x="1425081" y="3495604"/>
                  <a:ext cx="1145157" cy="1034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4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endParaRPr lang="vi-V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B91EA02-D672-44CA-AA75-6887E70F80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081" y="3495604"/>
                  <a:ext cx="1145157" cy="1034835"/>
                </a:xfrm>
                <a:prstGeom prst="rect">
                  <a:avLst/>
                </a:prstGeom>
                <a:blipFill>
                  <a:blip r:embed="rId3"/>
                  <a:stretch>
                    <a:fillRect l="-12500" b="-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D37E165-A43A-4A2F-B2FC-5264A5117EAC}"/>
              </a:ext>
            </a:extLst>
          </p:cNvPr>
          <p:cNvGrpSpPr/>
          <p:nvPr/>
        </p:nvGrpSpPr>
        <p:grpSpPr>
          <a:xfrm>
            <a:off x="1155095" y="3754570"/>
            <a:ext cx="1822686" cy="1135046"/>
            <a:chOff x="1181151" y="5172218"/>
            <a:chExt cx="2147960" cy="1337604"/>
          </a:xfrm>
        </p:grpSpPr>
        <p:sp>
          <p:nvSpPr>
            <p:cNvPr id="19" name="Callout: Right Arrow 18">
              <a:extLst>
                <a:ext uri="{FF2B5EF4-FFF2-40B4-BE49-F238E27FC236}">
                  <a16:creationId xmlns:a16="http://schemas.microsoft.com/office/drawing/2014/main" xmlns="" id="{873E4D2B-C89F-404F-8503-FB51E1C2FB17}"/>
                </a:ext>
              </a:extLst>
            </p:cNvPr>
            <p:cNvSpPr/>
            <p:nvPr/>
          </p:nvSpPr>
          <p:spPr>
            <a:xfrm>
              <a:off x="1181151" y="5172218"/>
              <a:ext cx="2147960" cy="1337604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FB707DEC-4E18-46B7-B8BF-48F40387EAA5}"/>
                    </a:ext>
                  </a:extLst>
                </p:cNvPr>
                <p:cNvSpPr txBox="1"/>
                <p:nvPr/>
              </p:nvSpPr>
              <p:spPr>
                <a:xfrm>
                  <a:off x="1374007" y="5319082"/>
                  <a:ext cx="1060147" cy="10361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138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B707DEC-4E18-46B7-B8BF-48F40387E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007" y="5319082"/>
                  <a:ext cx="1060147" cy="1036118"/>
                </a:xfrm>
                <a:prstGeom prst="rect">
                  <a:avLst/>
                </a:prstGeom>
                <a:blipFill>
                  <a:blip r:embed="rId4"/>
                  <a:stretch>
                    <a:fillRect l="-20270"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E01689D-2591-46B8-8368-B22E8A94EBCD}"/>
              </a:ext>
            </a:extLst>
          </p:cNvPr>
          <p:cNvGrpSpPr/>
          <p:nvPr/>
        </p:nvGrpSpPr>
        <p:grpSpPr>
          <a:xfrm>
            <a:off x="6206376" y="892272"/>
            <a:ext cx="1450164" cy="1135044"/>
            <a:chOff x="8082794" y="1676399"/>
            <a:chExt cx="1525172" cy="133760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2B82621-7C95-44CE-A407-6A2C2E19F865}"/>
                </a:ext>
              </a:extLst>
            </p:cNvPr>
            <p:cNvSpPr/>
            <p:nvPr/>
          </p:nvSpPr>
          <p:spPr>
            <a:xfrm>
              <a:off x="8082794" y="1676399"/>
              <a:ext cx="1524000" cy="133760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5ABFD8A-C462-4EDA-ACF6-2754A8CD74A9}"/>
                </a:ext>
              </a:extLst>
            </p:cNvPr>
            <p:cNvSpPr txBox="1"/>
            <p:nvPr/>
          </p:nvSpPr>
          <p:spPr>
            <a:xfrm>
              <a:off x="8719684" y="2097957"/>
              <a:ext cx="888282" cy="5077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4,01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B160316-283E-48F1-AE63-0D0901B632AC}"/>
              </a:ext>
            </a:extLst>
          </p:cNvPr>
          <p:cNvGrpSpPr/>
          <p:nvPr/>
        </p:nvGrpSpPr>
        <p:grpSpPr>
          <a:xfrm>
            <a:off x="6206376" y="2296083"/>
            <a:ext cx="1525332" cy="1135044"/>
            <a:chOff x="8100891" y="3424310"/>
            <a:chExt cx="1797540" cy="133760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E917911-1460-4753-A210-1E3ED273E67B}"/>
                </a:ext>
              </a:extLst>
            </p:cNvPr>
            <p:cNvSpPr/>
            <p:nvPr/>
          </p:nvSpPr>
          <p:spPr>
            <a:xfrm>
              <a:off x="8100891" y="3424310"/>
              <a:ext cx="1690860" cy="133760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4EA3A7F-8497-43FB-ABFD-F7BECD1BC616}"/>
                </a:ext>
              </a:extLst>
            </p:cNvPr>
            <p:cNvSpPr txBox="1"/>
            <p:nvPr/>
          </p:nvSpPr>
          <p:spPr>
            <a:xfrm>
              <a:off x="8768261" y="3845868"/>
              <a:ext cx="1130170" cy="5077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13,8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5CE2463-152E-42A4-832F-1EC23C0E98CB}"/>
              </a:ext>
            </a:extLst>
          </p:cNvPr>
          <p:cNvGrpSpPr/>
          <p:nvPr/>
        </p:nvGrpSpPr>
        <p:grpSpPr>
          <a:xfrm>
            <a:off x="6221735" y="3709857"/>
            <a:ext cx="1433691" cy="1135044"/>
            <a:chOff x="8100892" y="5172219"/>
            <a:chExt cx="1525171" cy="133760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E8A7A28-4273-474B-A431-7C585CE06F47}"/>
                </a:ext>
              </a:extLst>
            </p:cNvPr>
            <p:cNvSpPr/>
            <p:nvPr/>
          </p:nvSpPr>
          <p:spPr>
            <a:xfrm>
              <a:off x="8100892" y="5172219"/>
              <a:ext cx="1524000" cy="133760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9814344-3C65-4941-BE99-48713CFCD5EA}"/>
                </a:ext>
              </a:extLst>
            </p:cNvPr>
            <p:cNvSpPr txBox="1"/>
            <p:nvPr/>
          </p:nvSpPr>
          <p:spPr>
            <a:xfrm>
              <a:off x="8737781" y="5593777"/>
              <a:ext cx="888282" cy="5077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0.51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1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679 L 0.42153 0.55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247 L 0.41702 -0.283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741 L 0.4158 -0.28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-14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3CDE57A-B625-4244-AD7D-D4D9D99F75F5}"/>
              </a:ext>
            </a:extLst>
          </p:cNvPr>
          <p:cNvGrpSpPr/>
          <p:nvPr/>
        </p:nvGrpSpPr>
        <p:grpSpPr>
          <a:xfrm>
            <a:off x="0" y="0"/>
            <a:ext cx="9250680" cy="5245098"/>
            <a:chOff x="0" y="-33410"/>
            <a:chExt cx="9250680" cy="52450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DD57CE-E7E0-40B6-83E0-0AD5802AEAF8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xmlns="" id="{3E395600-8C26-40FD-9E89-3D3762ADABC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405C0805-0C1C-4AFC-AC9E-640246D9A9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0B354663-CD30-4090-B9D4-554486FFA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6CC0929F-FD31-4F61-8F2D-2234D15707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D03DFD27-F3DA-46E0-8DBA-6045A9FFB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56EE99BE-9571-4618-8078-DB240DD5C3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80" y="178213"/>
            <a:ext cx="1198703" cy="115903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1E3F793-8506-41F1-B03A-177872C101FD}"/>
              </a:ext>
            </a:extLst>
          </p:cNvPr>
          <p:cNvSpPr txBox="1">
            <a:spLocks/>
          </p:cNvSpPr>
          <p:nvPr/>
        </p:nvSpPr>
        <p:spPr>
          <a:xfrm>
            <a:off x="994993" y="362889"/>
            <a:ext cx="78185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Pompiere"/>
              <a:buNone/>
              <a:defRPr sz="41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ompiere"/>
              <a:buNone/>
              <a:defRPr sz="120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531ED44-89D8-4F66-8FC2-D78670A7D1A2}"/>
              </a:ext>
            </a:extLst>
          </p:cNvPr>
          <p:cNvSpPr txBox="1"/>
          <p:nvPr/>
        </p:nvSpPr>
        <p:spPr>
          <a:xfrm>
            <a:off x="1796583" y="1521922"/>
            <a:ext cx="628254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345cm = ........ m           4,7cm</a:t>
            </a:r>
            <a:r>
              <a:rPr lang="en-US" sz="28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   ...   m</a:t>
            </a:r>
            <a:r>
              <a:rPr lang="en-US" sz="28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356mm= ....   dm          35dm</a:t>
            </a:r>
            <a:r>
              <a:rPr lang="en-US" sz="28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  ...  m</a:t>
            </a:r>
            <a:r>
              <a:rPr lang="en-US" sz="28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678cm = .....   m            92cm</a:t>
            </a:r>
            <a:r>
              <a:rPr lang="en-US" sz="28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  ...   m</a:t>
            </a:r>
            <a:r>
              <a:rPr lang="en-US" sz="28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            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8904DF-109E-4145-BCE6-6FD17AAE08FA}"/>
              </a:ext>
            </a:extLst>
          </p:cNvPr>
          <p:cNvSpPr txBox="1"/>
          <p:nvPr/>
        </p:nvSpPr>
        <p:spPr>
          <a:xfrm>
            <a:off x="3169300" y="2480024"/>
            <a:ext cx="655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3E8F40-41D5-47DC-8E72-D561874850D3}"/>
              </a:ext>
            </a:extLst>
          </p:cNvPr>
          <p:cNvSpPr txBox="1"/>
          <p:nvPr/>
        </p:nvSpPr>
        <p:spPr>
          <a:xfrm>
            <a:off x="3243641" y="2934616"/>
            <a:ext cx="655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6A9980-AC3D-4AA1-88DA-52AB48164CCA}"/>
              </a:ext>
            </a:extLst>
          </p:cNvPr>
          <p:cNvSpPr txBox="1"/>
          <p:nvPr/>
        </p:nvSpPr>
        <p:spPr>
          <a:xfrm>
            <a:off x="3169300" y="3320263"/>
            <a:ext cx="655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27635E-D7AE-4C03-BABE-3AC3B753B913}"/>
              </a:ext>
            </a:extLst>
          </p:cNvPr>
          <p:cNvSpPr txBox="1"/>
          <p:nvPr/>
        </p:nvSpPr>
        <p:spPr>
          <a:xfrm>
            <a:off x="6581009" y="2503387"/>
            <a:ext cx="114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B478CF-AE1A-40A1-A638-4689D7354317}"/>
              </a:ext>
            </a:extLst>
          </p:cNvPr>
          <p:cNvSpPr txBox="1"/>
          <p:nvPr/>
        </p:nvSpPr>
        <p:spPr>
          <a:xfrm>
            <a:off x="6402237" y="2920153"/>
            <a:ext cx="114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7B8A6A-10A4-4CD7-9C05-147BACB55F5E}"/>
              </a:ext>
            </a:extLst>
          </p:cNvPr>
          <p:cNvSpPr txBox="1"/>
          <p:nvPr/>
        </p:nvSpPr>
        <p:spPr>
          <a:xfrm>
            <a:off x="6402891" y="3401632"/>
            <a:ext cx="114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" grpId="0"/>
      <p:bldP spid="7" grpId="0"/>
      <p:bldP spid="8" grpId="0"/>
      <p:bldP spid="9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xmlns="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CA23FD-7812-4A6F-A1D9-C8D796DA6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73" r="25393"/>
          <a:stretch/>
        </p:blipFill>
        <p:spPr>
          <a:xfrm>
            <a:off x="4242041" y="0"/>
            <a:ext cx="4901960" cy="2220658"/>
          </a:xfrm>
          <a:prstGeom prst="rect">
            <a:avLst/>
          </a:prstGeom>
        </p:spPr>
      </p:pic>
      <p:pic>
        <p:nvPicPr>
          <p:cNvPr id="1026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xmlns="" id="{3D0F50FD-8CD3-4F6F-A18D-771F3B96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2" y="1124985"/>
            <a:ext cx="7272499" cy="38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1FA7AC-4284-413E-9473-45D7D8556B25}"/>
              </a:ext>
            </a:extLst>
          </p:cNvPr>
          <p:cNvSpPr txBox="1"/>
          <p:nvPr/>
        </p:nvSpPr>
        <p:spPr>
          <a:xfrm>
            <a:off x="5029201" y="112498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utura Extra" panose="02040603050506020204" pitchFamily="18" charset="0"/>
              </a:rPr>
              <a:t>MẢNH GHÉP</a:t>
            </a:r>
          </a:p>
        </p:txBody>
      </p:sp>
      <p:pic>
        <p:nvPicPr>
          <p:cNvPr id="1030" name="Picture 6" descr="100+ hình ảnh doremon yasuo - hinhanhsieudep.net">
            <a:extLst>
              <a:ext uri="{FF2B5EF4-FFF2-40B4-BE49-F238E27FC236}">
                <a16:creationId xmlns:a16="http://schemas.microsoft.com/office/drawing/2014/main" xmlns="" id="{774CE22B-387C-4B5E-BF1F-31EEC31C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59" y="185120"/>
            <a:ext cx="4363241" cy="9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14775F9-E9C0-470F-87DF-44F906F440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222"/>
          <a:stretch/>
        </p:blipFill>
        <p:spPr>
          <a:xfrm>
            <a:off x="-2168" y="-9257"/>
            <a:ext cx="9144000" cy="5137786"/>
          </a:xfrm>
          <a:prstGeom prst="rect">
            <a:avLst/>
          </a:prstGeom>
        </p:spPr>
      </p:pic>
      <p:pic>
        <p:nvPicPr>
          <p:cNvPr id="30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xmlns="" id="{1EF07EA3-5CBA-439C-8525-B1455F3ABC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23" y="-575024"/>
            <a:ext cx="2871102" cy="28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CC6DFC17-25C7-4C08-BF20-E44A7DEAFF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567644"/>
            <a:ext cx="5493658" cy="2606605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EE5D25-8E8A-4121-801F-0B215229D05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617"/>
          <a:stretch/>
        </p:blipFill>
        <p:spPr>
          <a:xfrm>
            <a:off x="0" y="-14168"/>
            <a:ext cx="4651454" cy="3178282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C9694E0D-6587-4BDB-BE71-B92CC45243E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5368"/>
          <a:stretch/>
        </p:blipFill>
        <p:spPr>
          <a:xfrm>
            <a:off x="3505241" y="0"/>
            <a:ext cx="5638759" cy="25875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6EBE8B-B007-41DF-A951-7DB7AD375555}"/>
              </a:ext>
            </a:extLst>
          </p:cNvPr>
          <p:cNvSpPr/>
          <p:nvPr/>
        </p:nvSpPr>
        <p:spPr>
          <a:xfrm>
            <a:off x="8024038" y="184298"/>
            <a:ext cx="1103618" cy="2357508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8B1757FA-7507-49D6-844E-FB5D323A0844}"/>
              </a:ext>
            </a:extLst>
          </p:cNvPr>
          <p:cNvSpPr/>
          <p:nvPr/>
        </p:nvSpPr>
        <p:spPr>
          <a:xfrm>
            <a:off x="8024038" y="4621619"/>
            <a:ext cx="715926" cy="506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2" name="Picture 1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7EDD3AAF-DB8E-4561-93C6-EEAC45E531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8366" y="2570099"/>
            <a:ext cx="5638759" cy="260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xmlns="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ổng hợp ảnh Doremon P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1" y="2781666"/>
            <a:ext cx="1492329" cy="21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A04C41-C12B-4474-BCD3-95E387E0F5CC}"/>
              </a:ext>
            </a:extLst>
          </p:cNvPr>
          <p:cNvSpPr/>
          <p:nvPr/>
        </p:nvSpPr>
        <p:spPr>
          <a:xfrm>
            <a:off x="3623310" y="2535920"/>
            <a:ext cx="5200650" cy="990235"/>
          </a:xfrm>
          <a:prstGeom prst="roundRect">
            <a:avLst/>
          </a:prstGeom>
          <a:solidFill>
            <a:srgbClr val="0070C0"/>
          </a:solidFill>
          <a:ln>
            <a:solidFill>
              <a:srgbClr val="E2F0D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 algn="ctr"/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36,007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897582DE-79E5-42C2-8C98-E6D9EA76386C}"/>
              </a:ext>
            </a:extLst>
          </p:cNvPr>
          <p:cNvSpPr/>
          <p:nvPr/>
        </p:nvSpPr>
        <p:spPr>
          <a:xfrm>
            <a:off x="754380" y="217169"/>
            <a:ext cx="8069580" cy="169164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  <a:solidFill>
            <a:srgbClr val="1C85AA"/>
          </a:solidFill>
          <a:ln>
            <a:solidFill>
              <a:srgbClr val="E2F0D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36m7mm = ……   m</a:t>
            </a:r>
          </a:p>
        </p:txBody>
      </p:sp>
    </p:spTree>
    <p:extLst>
      <p:ext uri="{BB962C8B-B14F-4D97-AF65-F5344CB8AC3E}">
        <p14:creationId xmlns:p14="http://schemas.microsoft.com/office/powerpoint/2010/main" val="42683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xmlns="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2845923"/>
            <a:ext cx="2308806" cy="24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A04C41-C12B-4474-BCD3-95E387E0F5CC}"/>
              </a:ext>
            </a:extLst>
          </p:cNvPr>
          <p:cNvSpPr/>
          <p:nvPr/>
        </p:nvSpPr>
        <p:spPr>
          <a:xfrm>
            <a:off x="3623310" y="2535919"/>
            <a:ext cx="5200650" cy="990235"/>
          </a:xfrm>
          <a:prstGeom prst="roundRect">
            <a:avLst/>
          </a:prstGeom>
          <a:solidFill>
            <a:srgbClr val="0070C0"/>
          </a:solidFill>
          <a:ln>
            <a:solidFill>
              <a:srgbClr val="E2F0D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1,225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897582DE-79E5-42C2-8C98-E6D9EA76386C}"/>
              </a:ext>
            </a:extLst>
          </p:cNvPr>
          <p:cNvSpPr/>
          <p:nvPr/>
        </p:nvSpPr>
        <p:spPr>
          <a:xfrm>
            <a:off x="754380" y="217170"/>
            <a:ext cx="8069580" cy="169164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  <a:solidFill>
            <a:srgbClr val="0070C0"/>
          </a:solidFill>
          <a:ln>
            <a:solidFill>
              <a:srgbClr val="E2F0D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1225g = ……   kg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5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xmlns="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2353375"/>
            <a:ext cx="2166699" cy="25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A04C41-C12B-4474-BCD3-95E387E0F5CC}"/>
              </a:ext>
            </a:extLst>
          </p:cNvPr>
          <p:cNvSpPr/>
          <p:nvPr/>
        </p:nvSpPr>
        <p:spPr>
          <a:xfrm>
            <a:off x="3623310" y="2592626"/>
            <a:ext cx="5200650" cy="990235"/>
          </a:xfrm>
          <a:prstGeom prst="roundRect">
            <a:avLst/>
          </a:prstGeom>
          <a:solidFill>
            <a:srgbClr val="0070C0"/>
          </a:solidFill>
          <a:ln>
            <a:solidFill>
              <a:srgbClr val="E2F0D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 algn="ctr"/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23,8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897582DE-79E5-42C2-8C98-E6D9EA76386C}"/>
              </a:ext>
            </a:extLst>
          </p:cNvPr>
          <p:cNvSpPr/>
          <p:nvPr/>
        </p:nvSpPr>
        <p:spPr>
          <a:xfrm>
            <a:off x="754380" y="188817"/>
            <a:ext cx="8069580" cy="169164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  <a:solidFill>
            <a:srgbClr val="0070C0"/>
          </a:solidFill>
          <a:ln>
            <a:solidFill>
              <a:srgbClr val="E2F0D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 38cm = ……… dm</a:t>
            </a:r>
          </a:p>
        </p:txBody>
      </p:sp>
    </p:spTree>
    <p:extLst>
      <p:ext uri="{BB962C8B-B14F-4D97-AF65-F5344CB8AC3E}">
        <p14:creationId xmlns:p14="http://schemas.microsoft.com/office/powerpoint/2010/main" val="33653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xmlns="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78780" y="2795722"/>
            <a:ext cx="2932509" cy="23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A04C41-C12B-4474-BCD3-95E387E0F5CC}"/>
              </a:ext>
            </a:extLst>
          </p:cNvPr>
          <p:cNvSpPr/>
          <p:nvPr/>
        </p:nvSpPr>
        <p:spPr>
          <a:xfrm>
            <a:off x="3424835" y="3472093"/>
            <a:ext cx="5200650" cy="990235"/>
          </a:xfrm>
          <a:prstGeom prst="roundRect">
            <a:avLst/>
          </a:prstGeom>
          <a:solidFill>
            <a:srgbClr val="0070C0"/>
          </a:solidFill>
          <a:ln>
            <a:solidFill>
              <a:srgbClr val="E2F0D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 algn="ctr"/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1,2 kg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897582DE-79E5-42C2-8C98-E6D9EA76386C}"/>
              </a:ext>
            </a:extLst>
          </p:cNvPr>
          <p:cNvSpPr/>
          <p:nvPr/>
        </p:nvSpPr>
        <p:spPr>
          <a:xfrm>
            <a:off x="754380" y="188817"/>
            <a:ext cx="8069580" cy="2347102"/>
          </a:xfrm>
          <a:prstGeom prst="wedgeRoundRectCallout">
            <a:avLst>
              <a:gd name="adj1" fmla="val -38183"/>
              <a:gd name="adj2" fmla="val 71880"/>
              <a:gd name="adj3" fmla="val 16667"/>
            </a:avLst>
          </a:prstGeom>
          <a:solidFill>
            <a:srgbClr val="0070C0"/>
          </a:solidFill>
          <a:ln>
            <a:solidFill>
              <a:srgbClr val="E2F0D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</a:t>
            </a:r>
          </a:p>
          <a:p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gam?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xmlns="" id="{C5C2C0D5-32EC-4A92-9E48-6CEC0FF9CBFB}"/>
              </a:ext>
            </a:extLst>
          </p:cNvPr>
          <p:cNvCxnSpPr/>
          <p:nvPr/>
        </p:nvCxnSpPr>
        <p:spPr>
          <a:xfrm flipV="1">
            <a:off x="7496074" y="1009197"/>
            <a:ext cx="399334" cy="19694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xmlns="" id="{3F3FB4CB-873A-487A-BE2C-A1E2B4AE7D98}"/>
              </a:ext>
            </a:extLst>
          </p:cNvPr>
          <p:cNvCxnSpPr>
            <a:cxnSpLocks/>
          </p:cNvCxnSpPr>
          <p:nvPr/>
        </p:nvCxnSpPr>
        <p:spPr>
          <a:xfrm flipV="1">
            <a:off x="7365637" y="672604"/>
            <a:ext cx="279399" cy="14371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xmlns="" id="{1027F04E-BE9F-4E74-A7E1-E02D6C9342DF}"/>
              </a:ext>
            </a:extLst>
          </p:cNvPr>
          <p:cNvCxnSpPr>
            <a:cxnSpLocks/>
          </p:cNvCxnSpPr>
          <p:nvPr/>
        </p:nvCxnSpPr>
        <p:spPr>
          <a:xfrm rot="10800000">
            <a:off x="6403099" y="700843"/>
            <a:ext cx="337362" cy="94279"/>
          </a:xfrm>
          <a:prstGeom prst="curvedConnector3">
            <a:avLst>
              <a:gd name="adj1" fmla="val 32791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Vector kitchen scales and apples. Colorful flat concept illustration  Clipart Image">
            <a:extLst>
              <a:ext uri="{FF2B5EF4-FFF2-40B4-BE49-F238E27FC236}">
                <a16:creationId xmlns:a16="http://schemas.microsoft.com/office/drawing/2014/main" xmlns="" id="{0A919308-0D3F-43C3-A72D-9574CE2D8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9" b="89904" l="9856" r="89904">
                        <a14:foregroundMark x1="47356" y1="90144" x2="47356" y2="90144"/>
                        <a14:foregroundMark x1="38462" y1="7933" x2="40385" y2="7933"/>
                        <a14:foregroundMark x1="52885" y1="7452" x2="54808" y2="7452"/>
                        <a14:foregroundMark x1="37740" y1="5769" x2="37740" y2="5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08" y="467178"/>
            <a:ext cx="2104572" cy="21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xmlns="" id="{453B53B6-DEDF-4A09-9C4E-CD1781654736}"/>
              </a:ext>
            </a:extLst>
          </p:cNvPr>
          <p:cNvCxnSpPr/>
          <p:nvPr/>
        </p:nvCxnSpPr>
        <p:spPr>
          <a:xfrm rot="10800000" flipV="1">
            <a:off x="6313352" y="1298506"/>
            <a:ext cx="653142" cy="220958"/>
          </a:xfrm>
          <a:prstGeom prst="curvedConnector3">
            <a:avLst>
              <a:gd name="adj1" fmla="val 1111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xmlns="" id="{19D8FDDF-8044-4734-A864-4FC7C9CD3B9A}"/>
              </a:ext>
            </a:extLst>
          </p:cNvPr>
          <p:cNvCxnSpPr>
            <a:cxnSpLocks/>
          </p:cNvCxnSpPr>
          <p:nvPr/>
        </p:nvCxnSpPr>
        <p:spPr>
          <a:xfrm rot="10800000">
            <a:off x="6138575" y="1026343"/>
            <a:ext cx="337362" cy="94279"/>
          </a:xfrm>
          <a:prstGeom prst="curvedConnector3">
            <a:avLst>
              <a:gd name="adj1" fmla="val 32791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D3FC73B-5A43-4DE4-AA31-AF35719A562C}"/>
              </a:ext>
            </a:extLst>
          </p:cNvPr>
          <p:cNvSpPr txBox="1"/>
          <p:nvPr/>
        </p:nvSpPr>
        <p:spPr>
          <a:xfrm>
            <a:off x="7889748" y="898362"/>
            <a:ext cx="93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DFA59A4-34B7-4B38-9B41-35D5F1EA57D7}"/>
              </a:ext>
            </a:extLst>
          </p:cNvPr>
          <p:cNvSpPr txBox="1"/>
          <p:nvPr/>
        </p:nvSpPr>
        <p:spPr>
          <a:xfrm>
            <a:off x="7602474" y="484670"/>
            <a:ext cx="93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20A752E-0539-4A4B-9293-1189501C75FC}"/>
              </a:ext>
            </a:extLst>
          </p:cNvPr>
          <p:cNvSpPr txBox="1"/>
          <p:nvPr/>
        </p:nvSpPr>
        <p:spPr>
          <a:xfrm>
            <a:off x="5551415" y="783884"/>
            <a:ext cx="93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E0E0C61-02A1-4B42-A948-2581D4E501E3}"/>
              </a:ext>
            </a:extLst>
          </p:cNvPr>
          <p:cNvSpPr txBox="1"/>
          <p:nvPr/>
        </p:nvSpPr>
        <p:spPr>
          <a:xfrm>
            <a:off x="5671469" y="1238826"/>
            <a:ext cx="93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E8B3543-24B3-4288-82E3-B0C553CC30C8}"/>
              </a:ext>
            </a:extLst>
          </p:cNvPr>
          <p:cNvSpPr txBox="1"/>
          <p:nvPr/>
        </p:nvSpPr>
        <p:spPr>
          <a:xfrm>
            <a:off x="5806249" y="359849"/>
            <a:ext cx="93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300g</a:t>
            </a:r>
          </a:p>
        </p:txBody>
      </p:sp>
    </p:spTree>
    <p:extLst>
      <p:ext uri="{BB962C8B-B14F-4D97-AF65-F5344CB8AC3E}">
        <p14:creationId xmlns:p14="http://schemas.microsoft.com/office/powerpoint/2010/main" val="42014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32"/>
          <p:cNvGrpSpPr/>
          <p:nvPr/>
        </p:nvGrpSpPr>
        <p:grpSpPr>
          <a:xfrm>
            <a:off x="1270491" y="539508"/>
            <a:ext cx="7404205" cy="3651733"/>
            <a:chOff x="1270491" y="539508"/>
            <a:chExt cx="7404205" cy="3651733"/>
          </a:xfrm>
        </p:grpSpPr>
        <p:sp>
          <p:nvSpPr>
            <p:cNvPr id="317" name="Google Shape;317;p32"/>
            <p:cNvSpPr/>
            <p:nvPr/>
          </p:nvSpPr>
          <p:spPr>
            <a:xfrm rot="-7200021">
              <a:off x="1373864" y="698039"/>
              <a:ext cx="755927" cy="675153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8181209" y="2101571"/>
              <a:ext cx="493486" cy="640621"/>
            </a:xfrm>
            <a:custGeom>
              <a:avLst/>
              <a:gdLst/>
              <a:ahLst/>
              <a:cxnLst/>
              <a:rect l="l" t="t" r="r" b="b"/>
              <a:pathLst>
                <a:path w="6822" h="8856" extrusionOk="0">
                  <a:moveTo>
                    <a:pt x="3437" y="2363"/>
                  </a:moveTo>
                  <a:cubicBezTo>
                    <a:pt x="3462" y="2543"/>
                    <a:pt x="3488" y="2748"/>
                    <a:pt x="3514" y="2953"/>
                  </a:cubicBezTo>
                  <a:cubicBezTo>
                    <a:pt x="3539" y="3158"/>
                    <a:pt x="3591" y="3363"/>
                    <a:pt x="3642" y="3568"/>
                  </a:cubicBezTo>
                  <a:lnTo>
                    <a:pt x="4283" y="5646"/>
                  </a:lnTo>
                  <a:lnTo>
                    <a:pt x="2565" y="5646"/>
                  </a:lnTo>
                  <a:lnTo>
                    <a:pt x="3206" y="3568"/>
                  </a:lnTo>
                  <a:cubicBezTo>
                    <a:pt x="3283" y="3363"/>
                    <a:pt x="3308" y="3158"/>
                    <a:pt x="3360" y="2953"/>
                  </a:cubicBezTo>
                  <a:cubicBezTo>
                    <a:pt x="3385" y="2748"/>
                    <a:pt x="3411" y="2543"/>
                    <a:pt x="3437" y="2363"/>
                  </a:cubicBezTo>
                  <a:close/>
                  <a:moveTo>
                    <a:pt x="3339" y="0"/>
                  </a:moveTo>
                  <a:cubicBezTo>
                    <a:pt x="3128" y="0"/>
                    <a:pt x="2905" y="97"/>
                    <a:pt x="2744" y="235"/>
                  </a:cubicBezTo>
                  <a:cubicBezTo>
                    <a:pt x="2616" y="414"/>
                    <a:pt x="2488" y="620"/>
                    <a:pt x="2437" y="850"/>
                  </a:cubicBezTo>
                  <a:lnTo>
                    <a:pt x="52" y="7799"/>
                  </a:lnTo>
                  <a:cubicBezTo>
                    <a:pt x="26" y="7851"/>
                    <a:pt x="26" y="7902"/>
                    <a:pt x="26" y="7953"/>
                  </a:cubicBezTo>
                  <a:lnTo>
                    <a:pt x="26" y="8082"/>
                  </a:lnTo>
                  <a:cubicBezTo>
                    <a:pt x="1" y="8287"/>
                    <a:pt x="103" y="8517"/>
                    <a:pt x="283" y="8646"/>
                  </a:cubicBezTo>
                  <a:cubicBezTo>
                    <a:pt x="439" y="8780"/>
                    <a:pt x="616" y="8856"/>
                    <a:pt x="811" y="8856"/>
                  </a:cubicBezTo>
                  <a:cubicBezTo>
                    <a:pt x="840" y="8856"/>
                    <a:pt x="869" y="8854"/>
                    <a:pt x="898" y="8851"/>
                  </a:cubicBezTo>
                  <a:cubicBezTo>
                    <a:pt x="1052" y="8851"/>
                    <a:pt x="1231" y="8800"/>
                    <a:pt x="1360" y="8723"/>
                  </a:cubicBezTo>
                  <a:cubicBezTo>
                    <a:pt x="1513" y="8620"/>
                    <a:pt x="1642" y="8466"/>
                    <a:pt x="1719" y="8287"/>
                  </a:cubicBezTo>
                  <a:lnTo>
                    <a:pt x="2129" y="7030"/>
                  </a:lnTo>
                  <a:lnTo>
                    <a:pt x="4744" y="7030"/>
                  </a:lnTo>
                  <a:lnTo>
                    <a:pt x="5103" y="8287"/>
                  </a:lnTo>
                  <a:cubicBezTo>
                    <a:pt x="5155" y="8466"/>
                    <a:pt x="5283" y="8594"/>
                    <a:pt x="5437" y="8697"/>
                  </a:cubicBezTo>
                  <a:cubicBezTo>
                    <a:pt x="5591" y="8800"/>
                    <a:pt x="5744" y="8851"/>
                    <a:pt x="5924" y="8851"/>
                  </a:cubicBezTo>
                  <a:cubicBezTo>
                    <a:pt x="5953" y="8854"/>
                    <a:pt x="5983" y="8856"/>
                    <a:pt x="6012" y="8856"/>
                  </a:cubicBezTo>
                  <a:cubicBezTo>
                    <a:pt x="6213" y="8856"/>
                    <a:pt x="6408" y="8780"/>
                    <a:pt x="6565" y="8646"/>
                  </a:cubicBezTo>
                  <a:cubicBezTo>
                    <a:pt x="6745" y="8517"/>
                    <a:pt x="6821" y="8287"/>
                    <a:pt x="6821" y="8082"/>
                  </a:cubicBezTo>
                  <a:lnTo>
                    <a:pt x="6821" y="7953"/>
                  </a:lnTo>
                  <a:cubicBezTo>
                    <a:pt x="6821" y="7902"/>
                    <a:pt x="6796" y="7851"/>
                    <a:pt x="6796" y="7799"/>
                  </a:cubicBezTo>
                  <a:lnTo>
                    <a:pt x="4411" y="850"/>
                  </a:lnTo>
                  <a:cubicBezTo>
                    <a:pt x="4334" y="620"/>
                    <a:pt x="4206" y="414"/>
                    <a:pt x="4052" y="235"/>
                  </a:cubicBezTo>
                  <a:cubicBezTo>
                    <a:pt x="3891" y="97"/>
                    <a:pt x="3689" y="0"/>
                    <a:pt x="3482" y="0"/>
                  </a:cubicBezTo>
                  <a:cubicBezTo>
                    <a:pt x="3459" y="0"/>
                    <a:pt x="3435" y="2"/>
                    <a:pt x="3411" y="4"/>
                  </a:cubicBezTo>
                  <a:cubicBezTo>
                    <a:pt x="3387" y="2"/>
                    <a:pt x="3363" y="0"/>
                    <a:pt x="3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7371479" y="1001900"/>
              <a:ext cx="404439" cy="581015"/>
            </a:xfrm>
            <a:custGeom>
              <a:avLst/>
              <a:gdLst/>
              <a:ahLst/>
              <a:cxnLst/>
              <a:rect l="l" t="t" r="r" b="b"/>
              <a:pathLst>
                <a:path w="5591" h="8032" extrusionOk="0">
                  <a:moveTo>
                    <a:pt x="3087" y="1436"/>
                  </a:moveTo>
                  <a:cubicBezTo>
                    <a:pt x="3288" y="1436"/>
                    <a:pt x="3482" y="1515"/>
                    <a:pt x="3616" y="1672"/>
                  </a:cubicBezTo>
                  <a:cubicBezTo>
                    <a:pt x="3744" y="1851"/>
                    <a:pt x="3796" y="2057"/>
                    <a:pt x="3796" y="2262"/>
                  </a:cubicBezTo>
                  <a:cubicBezTo>
                    <a:pt x="3796" y="2390"/>
                    <a:pt x="3770" y="2518"/>
                    <a:pt x="3719" y="2646"/>
                  </a:cubicBezTo>
                  <a:cubicBezTo>
                    <a:pt x="3667" y="2749"/>
                    <a:pt x="3591" y="2852"/>
                    <a:pt x="3514" y="2928"/>
                  </a:cubicBezTo>
                  <a:cubicBezTo>
                    <a:pt x="3411" y="3005"/>
                    <a:pt x="3308" y="3057"/>
                    <a:pt x="3206" y="3082"/>
                  </a:cubicBezTo>
                  <a:cubicBezTo>
                    <a:pt x="3129" y="3134"/>
                    <a:pt x="3026" y="3134"/>
                    <a:pt x="2924" y="3134"/>
                  </a:cubicBezTo>
                  <a:lnTo>
                    <a:pt x="1616" y="3134"/>
                  </a:lnTo>
                  <a:lnTo>
                    <a:pt x="1616" y="1441"/>
                  </a:lnTo>
                  <a:lnTo>
                    <a:pt x="3001" y="1441"/>
                  </a:lnTo>
                  <a:cubicBezTo>
                    <a:pt x="3030" y="1438"/>
                    <a:pt x="3058" y="1436"/>
                    <a:pt x="3087" y="1436"/>
                  </a:cubicBezTo>
                  <a:close/>
                  <a:moveTo>
                    <a:pt x="2949" y="4595"/>
                  </a:moveTo>
                  <a:cubicBezTo>
                    <a:pt x="3232" y="4595"/>
                    <a:pt x="3488" y="4672"/>
                    <a:pt x="3719" y="4852"/>
                  </a:cubicBezTo>
                  <a:cubicBezTo>
                    <a:pt x="3924" y="5057"/>
                    <a:pt x="4026" y="5339"/>
                    <a:pt x="4001" y="5621"/>
                  </a:cubicBezTo>
                  <a:cubicBezTo>
                    <a:pt x="4026" y="5877"/>
                    <a:pt x="3924" y="6134"/>
                    <a:pt x="3744" y="6313"/>
                  </a:cubicBezTo>
                  <a:cubicBezTo>
                    <a:pt x="3520" y="6493"/>
                    <a:pt x="3255" y="6574"/>
                    <a:pt x="3003" y="6574"/>
                  </a:cubicBezTo>
                  <a:cubicBezTo>
                    <a:pt x="2968" y="6574"/>
                    <a:pt x="2933" y="6573"/>
                    <a:pt x="2898" y="6570"/>
                  </a:cubicBezTo>
                  <a:lnTo>
                    <a:pt x="1616" y="6570"/>
                  </a:lnTo>
                  <a:lnTo>
                    <a:pt x="1616" y="4595"/>
                  </a:lnTo>
                  <a:close/>
                  <a:moveTo>
                    <a:pt x="2969" y="0"/>
                  </a:moveTo>
                  <a:cubicBezTo>
                    <a:pt x="2920" y="0"/>
                    <a:pt x="2871" y="2"/>
                    <a:pt x="2821" y="5"/>
                  </a:cubicBezTo>
                  <a:lnTo>
                    <a:pt x="898" y="5"/>
                  </a:lnTo>
                  <a:cubicBezTo>
                    <a:pt x="874" y="3"/>
                    <a:pt x="850" y="1"/>
                    <a:pt x="827" y="1"/>
                  </a:cubicBezTo>
                  <a:cubicBezTo>
                    <a:pt x="620" y="1"/>
                    <a:pt x="418" y="98"/>
                    <a:pt x="257" y="236"/>
                  </a:cubicBezTo>
                  <a:cubicBezTo>
                    <a:pt x="103" y="364"/>
                    <a:pt x="1" y="595"/>
                    <a:pt x="1" y="826"/>
                  </a:cubicBezTo>
                  <a:lnTo>
                    <a:pt x="1" y="7211"/>
                  </a:lnTo>
                  <a:cubicBezTo>
                    <a:pt x="1" y="7416"/>
                    <a:pt x="103" y="7647"/>
                    <a:pt x="257" y="7775"/>
                  </a:cubicBezTo>
                  <a:cubicBezTo>
                    <a:pt x="437" y="7954"/>
                    <a:pt x="667" y="8031"/>
                    <a:pt x="898" y="8031"/>
                  </a:cubicBezTo>
                  <a:lnTo>
                    <a:pt x="2770" y="8031"/>
                  </a:lnTo>
                  <a:cubicBezTo>
                    <a:pt x="3180" y="8031"/>
                    <a:pt x="3565" y="7980"/>
                    <a:pt x="3949" y="7852"/>
                  </a:cubicBezTo>
                  <a:cubicBezTo>
                    <a:pt x="4283" y="7724"/>
                    <a:pt x="4591" y="7570"/>
                    <a:pt x="4847" y="7339"/>
                  </a:cubicBezTo>
                  <a:cubicBezTo>
                    <a:pt x="5334" y="6903"/>
                    <a:pt x="5591" y="6288"/>
                    <a:pt x="5591" y="5647"/>
                  </a:cubicBezTo>
                  <a:cubicBezTo>
                    <a:pt x="5591" y="5416"/>
                    <a:pt x="5565" y="5185"/>
                    <a:pt x="5462" y="4980"/>
                  </a:cubicBezTo>
                  <a:cubicBezTo>
                    <a:pt x="5385" y="4800"/>
                    <a:pt x="5283" y="4621"/>
                    <a:pt x="5155" y="4493"/>
                  </a:cubicBezTo>
                  <a:cubicBezTo>
                    <a:pt x="5026" y="4339"/>
                    <a:pt x="4873" y="4211"/>
                    <a:pt x="4693" y="4108"/>
                  </a:cubicBezTo>
                  <a:cubicBezTo>
                    <a:pt x="4539" y="4005"/>
                    <a:pt x="4360" y="3929"/>
                    <a:pt x="4180" y="3852"/>
                  </a:cubicBezTo>
                  <a:cubicBezTo>
                    <a:pt x="4514" y="3698"/>
                    <a:pt x="4796" y="3493"/>
                    <a:pt x="5026" y="3211"/>
                  </a:cubicBezTo>
                  <a:cubicBezTo>
                    <a:pt x="5257" y="2928"/>
                    <a:pt x="5385" y="2595"/>
                    <a:pt x="5385" y="2236"/>
                  </a:cubicBezTo>
                  <a:cubicBezTo>
                    <a:pt x="5385" y="1954"/>
                    <a:pt x="5309" y="1672"/>
                    <a:pt x="5206" y="1390"/>
                  </a:cubicBezTo>
                  <a:cubicBezTo>
                    <a:pt x="5103" y="1133"/>
                    <a:pt x="4950" y="877"/>
                    <a:pt x="4744" y="672"/>
                  </a:cubicBezTo>
                  <a:cubicBezTo>
                    <a:pt x="4514" y="467"/>
                    <a:pt x="4232" y="287"/>
                    <a:pt x="3924" y="185"/>
                  </a:cubicBezTo>
                  <a:cubicBezTo>
                    <a:pt x="3611" y="73"/>
                    <a:pt x="3299" y="0"/>
                    <a:pt x="2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7683212" y="3558332"/>
              <a:ext cx="404431" cy="632908"/>
            </a:xfrm>
            <a:custGeom>
              <a:avLst/>
              <a:gdLst/>
              <a:ahLst/>
              <a:cxnLst/>
              <a:rect l="l" t="t" r="r" b="b"/>
              <a:pathLst>
                <a:path w="5001" h="7826" extrusionOk="0">
                  <a:moveTo>
                    <a:pt x="2744" y="0"/>
                  </a:moveTo>
                  <a:cubicBezTo>
                    <a:pt x="2334" y="0"/>
                    <a:pt x="1924" y="77"/>
                    <a:pt x="1514" y="205"/>
                  </a:cubicBezTo>
                  <a:cubicBezTo>
                    <a:pt x="1180" y="334"/>
                    <a:pt x="898" y="539"/>
                    <a:pt x="667" y="795"/>
                  </a:cubicBezTo>
                  <a:cubicBezTo>
                    <a:pt x="437" y="1052"/>
                    <a:pt x="257" y="1359"/>
                    <a:pt x="155" y="1693"/>
                  </a:cubicBezTo>
                  <a:cubicBezTo>
                    <a:pt x="52" y="2052"/>
                    <a:pt x="1" y="2462"/>
                    <a:pt x="1" y="2846"/>
                  </a:cubicBezTo>
                  <a:lnTo>
                    <a:pt x="1" y="5000"/>
                  </a:lnTo>
                  <a:cubicBezTo>
                    <a:pt x="1" y="5385"/>
                    <a:pt x="52" y="5770"/>
                    <a:pt x="155" y="6154"/>
                  </a:cubicBezTo>
                  <a:cubicBezTo>
                    <a:pt x="257" y="6488"/>
                    <a:pt x="437" y="6795"/>
                    <a:pt x="667" y="7052"/>
                  </a:cubicBezTo>
                  <a:cubicBezTo>
                    <a:pt x="898" y="7308"/>
                    <a:pt x="1180" y="7513"/>
                    <a:pt x="1514" y="7616"/>
                  </a:cubicBezTo>
                  <a:cubicBezTo>
                    <a:pt x="1872" y="7750"/>
                    <a:pt x="2230" y="7826"/>
                    <a:pt x="2588" y="7826"/>
                  </a:cubicBezTo>
                  <a:cubicBezTo>
                    <a:pt x="2640" y="7826"/>
                    <a:pt x="2692" y="7824"/>
                    <a:pt x="2744" y="7821"/>
                  </a:cubicBezTo>
                  <a:cubicBezTo>
                    <a:pt x="3026" y="7821"/>
                    <a:pt x="3309" y="7795"/>
                    <a:pt x="3591" y="7744"/>
                  </a:cubicBezTo>
                  <a:cubicBezTo>
                    <a:pt x="3847" y="7693"/>
                    <a:pt x="4078" y="7590"/>
                    <a:pt x="4309" y="7488"/>
                  </a:cubicBezTo>
                  <a:cubicBezTo>
                    <a:pt x="4488" y="7385"/>
                    <a:pt x="4668" y="7257"/>
                    <a:pt x="4796" y="7129"/>
                  </a:cubicBezTo>
                  <a:cubicBezTo>
                    <a:pt x="4924" y="7001"/>
                    <a:pt x="5001" y="6847"/>
                    <a:pt x="5001" y="6667"/>
                  </a:cubicBezTo>
                  <a:cubicBezTo>
                    <a:pt x="5001" y="6488"/>
                    <a:pt x="4924" y="6334"/>
                    <a:pt x="4796" y="6206"/>
                  </a:cubicBezTo>
                  <a:cubicBezTo>
                    <a:pt x="4684" y="6094"/>
                    <a:pt x="4514" y="6021"/>
                    <a:pt x="4354" y="6021"/>
                  </a:cubicBezTo>
                  <a:cubicBezTo>
                    <a:pt x="4330" y="6021"/>
                    <a:pt x="4306" y="6023"/>
                    <a:pt x="4283" y="6026"/>
                  </a:cubicBezTo>
                  <a:cubicBezTo>
                    <a:pt x="4255" y="6019"/>
                    <a:pt x="4230" y="6016"/>
                    <a:pt x="4205" y="6016"/>
                  </a:cubicBezTo>
                  <a:cubicBezTo>
                    <a:pt x="4137" y="6016"/>
                    <a:pt x="4076" y="6040"/>
                    <a:pt x="4001" y="6077"/>
                  </a:cubicBezTo>
                  <a:lnTo>
                    <a:pt x="3821" y="6180"/>
                  </a:lnTo>
                  <a:lnTo>
                    <a:pt x="3719" y="6257"/>
                  </a:lnTo>
                  <a:cubicBezTo>
                    <a:pt x="3565" y="6334"/>
                    <a:pt x="3437" y="6385"/>
                    <a:pt x="3283" y="6436"/>
                  </a:cubicBezTo>
                  <a:cubicBezTo>
                    <a:pt x="3126" y="6481"/>
                    <a:pt x="2963" y="6502"/>
                    <a:pt x="2802" y="6502"/>
                  </a:cubicBezTo>
                  <a:cubicBezTo>
                    <a:pt x="2597" y="6502"/>
                    <a:pt x="2393" y="6468"/>
                    <a:pt x="2206" y="6411"/>
                  </a:cubicBezTo>
                  <a:cubicBezTo>
                    <a:pt x="2026" y="6334"/>
                    <a:pt x="1898" y="6231"/>
                    <a:pt x="1796" y="6103"/>
                  </a:cubicBezTo>
                  <a:cubicBezTo>
                    <a:pt x="1693" y="5949"/>
                    <a:pt x="1616" y="5795"/>
                    <a:pt x="1591" y="5616"/>
                  </a:cubicBezTo>
                  <a:cubicBezTo>
                    <a:pt x="1539" y="5411"/>
                    <a:pt x="1514" y="5206"/>
                    <a:pt x="1514" y="4975"/>
                  </a:cubicBezTo>
                  <a:lnTo>
                    <a:pt x="1514" y="2846"/>
                  </a:lnTo>
                  <a:cubicBezTo>
                    <a:pt x="1514" y="2641"/>
                    <a:pt x="1539" y="2411"/>
                    <a:pt x="1591" y="2205"/>
                  </a:cubicBezTo>
                  <a:cubicBezTo>
                    <a:pt x="1616" y="2026"/>
                    <a:pt x="1693" y="1872"/>
                    <a:pt x="1796" y="1718"/>
                  </a:cubicBezTo>
                  <a:cubicBezTo>
                    <a:pt x="1924" y="1590"/>
                    <a:pt x="2052" y="1487"/>
                    <a:pt x="2206" y="1436"/>
                  </a:cubicBezTo>
                  <a:cubicBezTo>
                    <a:pt x="2411" y="1359"/>
                    <a:pt x="2616" y="1308"/>
                    <a:pt x="2821" y="1308"/>
                  </a:cubicBezTo>
                  <a:cubicBezTo>
                    <a:pt x="2975" y="1308"/>
                    <a:pt x="3155" y="1334"/>
                    <a:pt x="3309" y="1385"/>
                  </a:cubicBezTo>
                  <a:cubicBezTo>
                    <a:pt x="3437" y="1436"/>
                    <a:pt x="3591" y="1487"/>
                    <a:pt x="3719" y="1590"/>
                  </a:cubicBezTo>
                  <a:lnTo>
                    <a:pt x="3821" y="1641"/>
                  </a:lnTo>
                  <a:cubicBezTo>
                    <a:pt x="3898" y="1693"/>
                    <a:pt x="3975" y="1718"/>
                    <a:pt x="4027" y="1769"/>
                  </a:cubicBezTo>
                  <a:cubicBezTo>
                    <a:pt x="4103" y="1795"/>
                    <a:pt x="4180" y="1821"/>
                    <a:pt x="4283" y="1821"/>
                  </a:cubicBezTo>
                  <a:cubicBezTo>
                    <a:pt x="4462" y="1821"/>
                    <a:pt x="4668" y="1744"/>
                    <a:pt x="4796" y="1616"/>
                  </a:cubicBezTo>
                  <a:cubicBezTo>
                    <a:pt x="4924" y="1513"/>
                    <a:pt x="5001" y="1334"/>
                    <a:pt x="5001" y="1180"/>
                  </a:cubicBezTo>
                  <a:cubicBezTo>
                    <a:pt x="5001" y="1000"/>
                    <a:pt x="4924" y="846"/>
                    <a:pt x="4796" y="718"/>
                  </a:cubicBezTo>
                  <a:cubicBezTo>
                    <a:pt x="4668" y="564"/>
                    <a:pt x="4488" y="436"/>
                    <a:pt x="4309" y="359"/>
                  </a:cubicBezTo>
                  <a:cubicBezTo>
                    <a:pt x="4078" y="231"/>
                    <a:pt x="3847" y="154"/>
                    <a:pt x="3591" y="103"/>
                  </a:cubicBezTo>
                  <a:cubicBezTo>
                    <a:pt x="3309" y="51"/>
                    <a:pt x="3026" y="0"/>
                    <a:pt x="2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19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7065EF08-5EBE-49C3-AC46-5876C861F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1" y="-1"/>
            <a:ext cx="9143998" cy="5143500"/>
          </a:xfrm>
          <a:prstGeom prst="rect">
            <a:avLst/>
          </a:prstGeom>
        </p:spPr>
      </p:pic>
      <p:sp>
        <p:nvSpPr>
          <p:cNvPr id="314" name="Google Shape;314;p32"/>
          <p:cNvSpPr txBox="1">
            <a:spLocks noGrp="1"/>
          </p:cNvSpPr>
          <p:nvPr>
            <p:ph type="title"/>
          </p:nvPr>
        </p:nvSpPr>
        <p:spPr>
          <a:xfrm>
            <a:off x="2105959" y="2893143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</a:rPr>
              <a:t>Luyện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</a:rPr>
              <a:t>tập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</a:rPr>
              <a:t>chung</a:t>
            </a:r>
            <a:endParaRPr sz="3600" dirty="0">
              <a:solidFill>
                <a:schemeClr val="bg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Google Shape;314;p32">
            <a:extLst>
              <a:ext uri="{FF2B5EF4-FFF2-40B4-BE49-F238E27FC236}">
                <a16:creationId xmlns:a16="http://schemas.microsoft.com/office/drawing/2014/main" xmlns="" id="{F63B8AFD-441B-49A1-9E07-6B133D2E961B}"/>
              </a:ext>
            </a:extLst>
          </p:cNvPr>
          <p:cNvSpPr txBox="1">
            <a:spLocks/>
          </p:cNvSpPr>
          <p:nvPr/>
        </p:nvSpPr>
        <p:spPr>
          <a:xfrm>
            <a:off x="2233161" y="1995749"/>
            <a:ext cx="4330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30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r>
              <a:rPr lang="en-US" dirty="0" err="1">
                <a:latin typeface="HP001 4 hàng" panose="020B0603050302020204" pitchFamily="34" charset="0"/>
              </a:rPr>
              <a:t>Toán</a:t>
            </a:r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13" name="Google Shape;314;p32">
            <a:extLst>
              <a:ext uri="{FF2B5EF4-FFF2-40B4-BE49-F238E27FC236}">
                <a16:creationId xmlns:a16="http://schemas.microsoft.com/office/drawing/2014/main" xmlns="" id="{A700A8BF-634C-4805-A2C8-260800AFA46E}"/>
              </a:ext>
            </a:extLst>
          </p:cNvPr>
          <p:cNvSpPr txBox="1">
            <a:spLocks/>
          </p:cNvSpPr>
          <p:nvPr/>
        </p:nvSpPr>
        <p:spPr>
          <a:xfrm>
            <a:off x="1404573" y="1126381"/>
            <a:ext cx="6441534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30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mpiere"/>
              <a:buNone/>
              <a:defRPr sz="2400" b="1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r>
              <a:rPr lang="en-US" sz="3200" dirty="0" err="1">
                <a:latin typeface="HP001 4 hàng" panose="020B0603050302020204" pitchFamily="34" charset="0"/>
              </a:rPr>
              <a:t>Thứ</a:t>
            </a:r>
            <a:r>
              <a:rPr lang="en-US" sz="3200" dirty="0">
                <a:latin typeface="HP001 4 hàng" panose="020B0603050302020204" pitchFamily="34" charset="0"/>
              </a:rPr>
              <a:t> 	</a:t>
            </a:r>
            <a:r>
              <a:rPr lang="en-US" sz="3200" dirty="0" err="1">
                <a:latin typeface="HP001 4 hàng" panose="020B0603050302020204" pitchFamily="34" charset="0"/>
              </a:rPr>
              <a:t>ngày</a:t>
            </a:r>
            <a:r>
              <a:rPr lang="en-US" sz="3200" dirty="0">
                <a:latin typeface="HP001 4 hàng" panose="020B0603050302020204" pitchFamily="34" charset="0"/>
              </a:rPr>
              <a:t>  	</a:t>
            </a:r>
            <a:r>
              <a:rPr lang="en-US" sz="3200" dirty="0" err="1">
                <a:latin typeface="HP001 4 hàng" panose="020B0603050302020204" pitchFamily="34" charset="0"/>
              </a:rPr>
              <a:t>tháng</a:t>
            </a:r>
            <a:r>
              <a:rPr lang="en-US" sz="3200" dirty="0">
                <a:latin typeface="HP001 4 hàng" panose="020B0603050302020204" pitchFamily="34" charset="0"/>
              </a:rPr>
              <a:t>  </a:t>
            </a:r>
            <a:r>
              <a:rPr lang="en-US" sz="3200" dirty="0" err="1">
                <a:latin typeface="HP001 4 hàng" panose="020B0603050302020204" pitchFamily="34" charset="0"/>
              </a:rPr>
              <a:t>năm</a:t>
            </a:r>
            <a:endParaRPr lang="en-US" sz="3200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C6E16B6-E648-4648-9E2A-2EA0256113CB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729D500-C3B0-41DE-A3A7-A4F35CB5F54E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xmlns="" id="{F2D66468-A22A-4AB7-8C52-B9FC0AA732E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xmlns="" id="{C1666E00-4B74-4542-AF99-B732463AC4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xmlns="" id="{335149E7-158F-4F7E-8117-785FE795B3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xmlns="" id="{1657FE6B-715C-428C-A225-D165FBA242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xmlns="" id="{C557DAAD-E4FB-4A72-A5AA-F2FF7A9AF0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77" name="Google Shape;377;p37"/>
          <p:cNvSpPr txBox="1">
            <a:spLocks noGrp="1"/>
          </p:cNvSpPr>
          <p:nvPr>
            <p:ph type="title"/>
          </p:nvPr>
        </p:nvSpPr>
        <p:spPr>
          <a:xfrm>
            <a:off x="711335" y="38458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6720409-11DB-4F12-8CAA-636D1A2CEDB9}"/>
              </a:ext>
            </a:extLst>
          </p:cNvPr>
          <p:cNvGrpSpPr>
            <a:grpSpLocks/>
          </p:cNvGrpSpPr>
          <p:nvPr/>
        </p:nvGrpSpPr>
        <p:grpSpPr bwMode="auto">
          <a:xfrm>
            <a:off x="548032" y="1183887"/>
            <a:ext cx="8577074" cy="830997"/>
            <a:chOff x="833996" y="2483635"/>
            <a:chExt cx="7341321" cy="830011"/>
          </a:xfrm>
        </p:grpSpPr>
        <p:sp>
          <p:nvSpPr>
            <p:cNvPr id="46" name="Rectangle 14">
              <a:extLst>
                <a:ext uri="{FF2B5EF4-FFF2-40B4-BE49-F238E27FC236}">
                  <a16:creationId xmlns:a16="http://schemas.microsoft.com/office/drawing/2014/main" xmlns="" id="{0233826C-D042-4876-A33A-7376039D5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577" y="2483635"/>
              <a:ext cx="6870740" cy="83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da-DK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xmlns="" id="{022F0E39-1406-4E6C-A27F-32115FBFCCA1}"/>
                </a:ext>
              </a:extLst>
            </p:cNvPr>
            <p:cNvSpPr/>
            <p:nvPr/>
          </p:nvSpPr>
          <p:spPr>
            <a:xfrm>
              <a:off x="833996" y="2674832"/>
              <a:ext cx="470579" cy="326434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A68CC67-FD85-4FF9-9AE1-ECF62E819327}"/>
              </a:ext>
            </a:extLst>
          </p:cNvPr>
          <p:cNvGrpSpPr>
            <a:grpSpLocks/>
          </p:cNvGrpSpPr>
          <p:nvPr/>
        </p:nvGrpSpPr>
        <p:grpSpPr bwMode="auto">
          <a:xfrm>
            <a:off x="566929" y="2086251"/>
            <a:ext cx="8698991" cy="461665"/>
            <a:chOff x="833998" y="2762478"/>
            <a:chExt cx="7445672" cy="461117"/>
          </a:xfrm>
        </p:grpSpPr>
        <p:sp>
          <p:nvSpPr>
            <p:cNvPr id="49" name="Rectangle 14">
              <a:extLst>
                <a:ext uri="{FF2B5EF4-FFF2-40B4-BE49-F238E27FC236}">
                  <a16:creationId xmlns:a16="http://schemas.microsoft.com/office/drawing/2014/main" xmlns="" id="{1B69D218-4492-46CE-8BC5-BA162142C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930" y="2762478"/>
              <a:ext cx="6870740" cy="46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a-DK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 số đo độ dài. 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xmlns="" id="{EAD45187-4B90-4CDB-89A7-F4A0CC369F77}"/>
                </a:ext>
              </a:extLst>
            </p:cNvPr>
            <p:cNvSpPr/>
            <p:nvPr/>
          </p:nvSpPr>
          <p:spPr>
            <a:xfrm>
              <a:off x="833998" y="2829907"/>
              <a:ext cx="470579" cy="36553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E2B363FB-48F3-4106-83E7-2C5EC8A2D566}"/>
              </a:ext>
            </a:extLst>
          </p:cNvPr>
          <p:cNvGrpSpPr>
            <a:grpSpLocks/>
          </p:cNvGrpSpPr>
          <p:nvPr/>
        </p:nvGrpSpPr>
        <p:grpSpPr bwMode="auto">
          <a:xfrm>
            <a:off x="587269" y="2756060"/>
            <a:ext cx="8698991" cy="830997"/>
            <a:chOff x="833998" y="2762477"/>
            <a:chExt cx="7445672" cy="830011"/>
          </a:xfrm>
        </p:grpSpPr>
        <p:sp>
          <p:nvSpPr>
            <p:cNvPr id="52" name="Rectangle 14">
              <a:extLst>
                <a:ext uri="{FF2B5EF4-FFF2-40B4-BE49-F238E27FC236}">
                  <a16:creationId xmlns:a16="http://schemas.microsoft.com/office/drawing/2014/main" xmlns="" id="{928208F0-DDD6-45E0-B97E-25CD525F2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930" y="2762477"/>
              <a:ext cx="6870740" cy="83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a-DK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đổi số đo độ dài, số đo diện tích thành số đo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a-DK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 đ</a:t>
              </a: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</a:t>
              </a: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ớc</a:t>
              </a:r>
              <a:r>
                <a:rPr lang="da-DK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xmlns="" id="{D3FE7990-E670-4297-9B34-A5BFFA2B9A35}"/>
                </a:ext>
              </a:extLst>
            </p:cNvPr>
            <p:cNvSpPr/>
            <p:nvPr/>
          </p:nvSpPr>
          <p:spPr>
            <a:xfrm>
              <a:off x="833998" y="2841008"/>
              <a:ext cx="470579" cy="36553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2ECF124-6CB9-424B-B67B-FAD6534629C9}"/>
              </a:ext>
            </a:extLst>
          </p:cNvPr>
          <p:cNvGrpSpPr>
            <a:grpSpLocks/>
          </p:cNvGrpSpPr>
          <p:nvPr/>
        </p:nvGrpSpPr>
        <p:grpSpPr bwMode="auto">
          <a:xfrm>
            <a:off x="569479" y="3671175"/>
            <a:ext cx="8698991" cy="830997"/>
            <a:chOff x="833998" y="2695778"/>
            <a:chExt cx="7445672" cy="830011"/>
          </a:xfrm>
        </p:grpSpPr>
        <p:sp>
          <p:nvSpPr>
            <p:cNvPr id="55" name="Rectangle 14">
              <a:extLst>
                <a:ext uri="{FF2B5EF4-FFF2-40B4-BE49-F238E27FC236}">
                  <a16:creationId xmlns:a16="http://schemas.microsoft.com/office/drawing/2014/main" xmlns="" id="{267C18D9-7A9B-44B3-B2B8-1367C8EEA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930" y="2695778"/>
              <a:ext cx="6870740" cy="83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xmlns="" id="{38F03156-D68F-4992-83C9-44AD18547DEA}"/>
                </a:ext>
              </a:extLst>
            </p:cNvPr>
            <p:cNvSpPr/>
            <p:nvPr/>
          </p:nvSpPr>
          <p:spPr>
            <a:xfrm>
              <a:off x="833998" y="2706623"/>
              <a:ext cx="470579" cy="36553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blem Solving Lesson by Slidesgo">
  <a:themeElements>
    <a:clrScheme name="Simple Light">
      <a:dk1>
        <a:srgbClr val="472D30"/>
      </a:dk1>
      <a:lt1>
        <a:srgbClr val="83424D"/>
      </a:lt1>
      <a:dk2>
        <a:srgbClr val="E26D5C"/>
      </a:dk2>
      <a:lt2>
        <a:srgbClr val="FFE1A8"/>
      </a:lt2>
      <a:accent1>
        <a:srgbClr val="FFF6E4"/>
      </a:accent1>
      <a:accent2>
        <a:srgbClr val="C9CBA3"/>
      </a:accent2>
      <a:accent3>
        <a:srgbClr val="472D30"/>
      </a:accent3>
      <a:accent4>
        <a:srgbClr val="723D46"/>
      </a:accent4>
      <a:accent5>
        <a:srgbClr val="E26D5C"/>
      </a:accent5>
      <a:accent6>
        <a:srgbClr val="FFE1A8"/>
      </a:accent6>
      <a:hlink>
        <a:srgbClr val="472D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563</Words>
  <Application>Microsoft Office PowerPoint</Application>
  <PresentationFormat>On-screen Show (16:9)</PresentationFormat>
  <Paragraphs>100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SimSun</vt:lpstr>
      <vt:lpstr>Cambria</vt:lpstr>
      <vt:lpstr>Lato</vt:lpstr>
      <vt:lpstr>Tahoma</vt:lpstr>
      <vt:lpstr>UTM Futura Extra</vt:lpstr>
      <vt:lpstr>Cambria Math</vt:lpstr>
      <vt:lpstr>VNI-Times</vt:lpstr>
      <vt:lpstr>Calibri</vt:lpstr>
      <vt:lpstr>HP001 4 hàng</vt:lpstr>
      <vt:lpstr>Arial</vt:lpstr>
      <vt:lpstr>Times New Roman</vt:lpstr>
      <vt:lpstr>Pompiere</vt:lpstr>
      <vt:lpstr>Problem Solving Lesson by Slidesgo</vt:lpstr>
      <vt:lpstr>Equation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chung</vt:lpstr>
      <vt:lpstr>Yêu cầu cần đạt</vt:lpstr>
      <vt:lpstr>PowerPoint Presentation</vt:lpstr>
      <vt:lpstr>Baøi 1. Chuyeån phaân soá thaäp thaønh soá thaäp phaân, roài ñoïc caùc soá thaäp phaân ñoù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LESSON</dc:title>
  <dc:creator>anh nguyễn</dc:creator>
  <cp:lastModifiedBy>Admin</cp:lastModifiedBy>
  <cp:revision>22</cp:revision>
  <dcterms:modified xsi:type="dcterms:W3CDTF">2021-11-06T18:03:19Z</dcterms:modified>
</cp:coreProperties>
</file>