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22"/>
  </p:notesMasterIdLst>
  <p:sldIdLst>
    <p:sldId id="297" r:id="rId4"/>
    <p:sldId id="371" r:id="rId5"/>
    <p:sldId id="362" r:id="rId6"/>
    <p:sldId id="298" r:id="rId7"/>
    <p:sldId id="262" r:id="rId8"/>
    <p:sldId id="365" r:id="rId9"/>
    <p:sldId id="366" r:id="rId10"/>
    <p:sldId id="367" r:id="rId11"/>
    <p:sldId id="368" r:id="rId12"/>
    <p:sldId id="369" r:id="rId13"/>
    <p:sldId id="370" r:id="rId14"/>
    <p:sldId id="363" r:id="rId15"/>
    <p:sldId id="357" r:id="rId16"/>
    <p:sldId id="337" r:id="rId17"/>
    <p:sldId id="364" r:id="rId18"/>
    <p:sldId id="269" r:id="rId19"/>
    <p:sldId id="351" r:id="rId20"/>
    <p:sldId id="270"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CFC"/>
    <a:srgbClr val="B5EAFD"/>
    <a:srgbClr val="CAE8D0"/>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1741" autoAdjust="0"/>
  </p:normalViewPr>
  <p:slideViewPr>
    <p:cSldViewPr snapToGrid="0">
      <p:cViewPr varScale="1">
        <p:scale>
          <a:sx n="67" d="100"/>
          <a:sy n="67" d="100"/>
        </p:scale>
        <p:origin x="1080" y="60"/>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1" loCatId="relationship" qsTypeId="urn:microsoft.com/office/officeart/2005/8/quickstyle/simple2#1" qsCatId="simple" csTypeId="urn:microsoft.com/office/officeart/2005/8/colors/colorful3#1" csCatId="accent1" phldr="1"/>
      <dgm:spPr/>
      <dgm:t>
        <a:bodyPr/>
        <a:lstStyle/>
        <a:p>
          <a:endParaRPr lang="en-US"/>
        </a:p>
      </dgm:t>
    </dgm:pt>
    <dgm:pt modelId="{5517B846-E84C-4864-89B5-1273D93BC899}">
      <dgm:prSet phldrT="[Text]" phldr="0" custT="0"/>
      <dgm:spPr/>
      <dgm:t>
        <a:bodyPr vert="horz" wrap="square"/>
        <a:lstStyle/>
        <a:p>
          <a:pPr>
            <a:lnSpc>
              <a:spcPct val="100000"/>
            </a:lnSpc>
            <a:spcBef>
              <a:spcPct val="0"/>
            </a:spcBef>
            <a:spcAft>
              <a:spcPct val="35000"/>
            </a:spcAft>
          </a:pP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b="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2D4F7F4-4D7B-4483-B239-95405595478C}" type="parTrans" cxnId="{81F6D4AD-A04A-49DB-86D7-127D627612E5}">
      <dgm:prSet/>
      <dgm:spPr/>
      <dgm:t>
        <a:bodyPr/>
        <a:lstStyle/>
        <a:p>
          <a:endParaRPr lang="en-US">
            <a:latin typeface="Cambria" pitchFamily="18" charset="0"/>
            <a:ea typeface="Cambria" pitchFamily="18" charset="0"/>
          </a:endParaRPr>
        </a:p>
      </dgm:t>
    </dgm:pt>
    <dgm:pt modelId="{2B544C9C-8E05-42F5-9212-6599E4B2ECE4}" type="sibTrans" cxnId="{81F6D4AD-A04A-49DB-86D7-127D627612E5}">
      <dgm:prSet/>
      <dgm:spPr/>
      <dgm:t>
        <a:bodyPr/>
        <a:lstStyle/>
        <a:p>
          <a:endParaRPr lang="en-US">
            <a:latin typeface="Cambria" pitchFamily="18" charset="0"/>
            <a:ea typeface="Cambria" pitchFamily="18" charset="0"/>
          </a:endParaRPr>
        </a:p>
      </dgm:t>
    </dgm:pt>
    <dgm:pt modelId="{E400A229-425E-4517-A4E8-259BA4F1D641}">
      <dgm:prSet phldrT="[Text]" phldr="0" custT="0"/>
      <dgm:spPr/>
      <dgm:t>
        <a:bodyPr vert="horz" wrap="square"/>
        <a:lstStyle/>
        <a:p>
          <a:pPr>
            <a:lnSpc>
              <a:spcPct val="100000"/>
            </a:lnSpc>
            <a:spcBef>
              <a:spcPct val="0"/>
            </a:spcBef>
            <a:spcAft>
              <a:spcPct val="35000"/>
            </a:spcAft>
          </a:pPr>
          <a:r>
            <a:rPr lang="en-US" b="0" dirty="0" smtClean="0">
              <a:effectLst>
                <a:outerShdw blurRad="38100" dist="38100" dir="2700000" algn="tl">
                  <a:srgbClr val="000000">
                    <a:alpha val="43137"/>
                  </a:srgbClr>
                </a:outerShdw>
              </a:effectLst>
              <a:latin typeface="Cambria" pitchFamily="18" charset="0"/>
              <a:ea typeface="Cambria" pitchFamily="18" charset="0"/>
            </a:rPr>
            <a:t>Con </a:t>
          </a:r>
          <a:r>
            <a:rPr lang="en-US" b="0" dirty="0" err="1" smtClean="0">
              <a:effectLst>
                <a:outerShdw blurRad="38100" dist="38100" dir="2700000" algn="tl">
                  <a:srgbClr val="000000">
                    <a:alpha val="43137"/>
                  </a:srgbClr>
                </a:outerShdw>
              </a:effectLst>
              <a:latin typeface="Cambria" pitchFamily="18" charset="0"/>
              <a:ea typeface="Cambria" pitchFamily="18" charset="0"/>
            </a:rPr>
            <a:t>nai</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không</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bị</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744BE3E2-E194-42E7-941A-C0F41144EE1E}" type="parTrans" cxnId="{9BA083ED-C67C-4E36-A801-D3199436139E}">
      <dgm:prSet/>
      <dgm:spPr/>
      <dgm:t>
        <a:bodyPr/>
        <a:lstStyle/>
        <a:p>
          <a:endParaRPr lang="en-US">
            <a:latin typeface="Cambria" pitchFamily="18" charset="0"/>
            <a:ea typeface="Cambria" pitchFamily="18" charset="0"/>
          </a:endParaRPr>
        </a:p>
      </dgm:t>
    </dgm:pt>
    <dgm:pt modelId="{34CF2285-61E3-46B7-8454-DD4724942BE4}" type="sibTrans" cxnId="{9BA083ED-C67C-4E36-A801-D3199436139E}">
      <dgm:prSet/>
      <dgm:spPr/>
      <dgm:t>
        <a:bodyPr/>
        <a:lstStyle/>
        <a:p>
          <a:endParaRPr lang="en-US">
            <a:latin typeface="Cambria" pitchFamily="18" charset="0"/>
            <a:ea typeface="Cambria" pitchFamily="18" charset="0"/>
          </a:endParaRPr>
        </a:p>
      </dgm:t>
    </dgm:pt>
    <dgm:pt modelId="{E4931E8F-11B9-4A4A-B71C-F4F8CBF2A501}">
      <dgm:prSet phldrT="[Text]" phldr="0" custT="0"/>
      <dgm:spPr/>
      <dgm:t>
        <a:bodyPr vert="horz" wrap="square"/>
        <a:lstStyle/>
        <a:p>
          <a:pPr>
            <a:lnSpc>
              <a:spcPct val="100000"/>
            </a:lnSpc>
            <a:spcBef>
              <a:spcPct val="0"/>
            </a:spcBef>
            <a:spcAft>
              <a:spcPct val="35000"/>
            </a:spcAft>
          </a:pPr>
          <a:r>
            <a:rPr lang="en-US" b="0" dirty="0" err="1" smtClean="0">
              <a:effectLst>
                <a:outerShdw blurRad="38100" dist="38100" dir="2700000" algn="tl">
                  <a:srgbClr val="000000">
                    <a:alpha val="43137"/>
                  </a:srgbClr>
                </a:outerShdw>
              </a:effectLst>
              <a:latin typeface="Cambria" pitchFamily="18" charset="0"/>
              <a:ea typeface="Cambria" pitchFamily="18" charset="0"/>
            </a:rPr>
            <a:t>Kết</a:t>
          </a:r>
          <a:r>
            <a:rPr lang="en-US" b="0" dirty="0" smtClean="0">
              <a:effectLst>
                <a:outerShdw blurRad="38100" dist="38100" dir="2700000" algn="tl">
                  <a:srgbClr val="000000">
                    <a:alpha val="43137"/>
                  </a:srgbClr>
                </a:outerShdw>
              </a:effectLst>
              <a:latin typeface="Cambria" pitchFamily="18" charset="0"/>
              <a:ea typeface="Cambria" pitchFamily="18" charset="0"/>
            </a:rPr>
            <a:t> </a:t>
          </a:r>
          <a:r>
            <a:rPr lang="en-US" b="0" dirty="0" err="1" smtClean="0">
              <a:effectLst>
                <a:outerShdw blurRad="38100" dist="38100" dir="2700000" algn="tl">
                  <a:srgbClr val="000000">
                    <a:alpha val="43137"/>
                  </a:srgbClr>
                </a:outerShdw>
              </a:effectLst>
              <a:latin typeface="Cambria" pitchFamily="18" charset="0"/>
              <a:ea typeface="Cambria" pitchFamily="18" charset="0"/>
            </a:rPr>
            <a:t>mở</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8B9A657-6E7B-4ED3-AB00-98E9F913A785}" type="parTrans" cxnId="{9AEB7EB8-4C61-4AF5-8D99-774E9D62A125}">
      <dgm:prSet/>
      <dgm:spPr/>
      <dgm:t>
        <a:bodyPr/>
        <a:lstStyle/>
        <a:p>
          <a:endParaRPr lang="en-US">
            <a:latin typeface="Cambria" pitchFamily="18" charset="0"/>
            <a:ea typeface="Cambria" pitchFamily="18" charset="0"/>
          </a:endParaRPr>
        </a:p>
      </dgm:t>
    </dgm:pt>
    <dgm:pt modelId="{18A58144-A08A-4AA2-87B4-A1B3BEF9B79D}" type="sibTrans" cxnId="{9AEB7EB8-4C61-4AF5-8D99-774E9D62A125}">
      <dgm:prSet/>
      <dgm:spPr/>
      <dgm:t>
        <a:bodyPr/>
        <a:lstStyle/>
        <a:p>
          <a:endParaRPr lang="en-US">
            <a:latin typeface="Cambria" pitchFamily="18" charset="0"/>
            <a:ea typeface="Cambria" pitchFamily="18" charset="0"/>
          </a:endParaRPr>
        </a:p>
      </dgm:t>
    </dgm:pt>
    <dgm:pt modelId="{68BD68BC-1A6F-4897-AE58-D220871191CC}" type="pres">
      <dgm:prSet presAssocID="{CECC35F0-40B5-460D-A737-FC2ACF235663}" presName="composite" presStyleCnt="0">
        <dgm:presLayoutVars>
          <dgm:chMax val="5"/>
          <dgm:dir/>
          <dgm:animLvl val="ctr"/>
          <dgm:resizeHandles val="exact"/>
        </dgm:presLayoutVars>
      </dgm:prSet>
      <dgm:spPr/>
      <dgm:t>
        <a:bodyPr/>
        <a:lstStyle/>
        <a:p>
          <a:endParaRPr lang="en-US"/>
        </a:p>
      </dgm:t>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Lbl="node1" presStyleIdx="0" presStyleCnt="4"/>
      <dgm:spPr/>
    </dgm:pt>
    <dgm:pt modelId="{CE974068-7363-48BA-8A56-58FC71B522DC}" type="pres">
      <dgm:prSet presAssocID="{CECC35F0-40B5-460D-A737-FC2ACF235663}" presName="visible" presStyleLbl="node1" presStyleIdx="0" presStyleCnt="4"/>
      <dgm:spPr/>
    </dgm:pt>
    <dgm:pt modelId="{CFE719B1-FDDF-4968-9D26-52CE098EA344}" type="pres">
      <dgm:prSet presAssocID="{A2D4F7F4-4D7B-4483-B239-95405595478C}" presName="Name25" presStyleLbl="parChTrans1D1" presStyleIdx="0" presStyleCnt="3"/>
      <dgm:spPr/>
      <dgm:t>
        <a:bodyPr/>
        <a:lstStyle/>
        <a:p>
          <a:endParaRPr lang="en-US"/>
        </a:p>
      </dgm:t>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4">
        <dgm:presLayoutVars>
          <dgm:chMax val="1"/>
          <dgm:bulletEnabled val="1"/>
        </dgm:presLayoutVars>
      </dgm:prSet>
      <dgm:spPr/>
      <dgm:t>
        <a:bodyPr/>
        <a:lstStyle/>
        <a:p>
          <a:endParaRPr lang="en-US"/>
        </a:p>
      </dgm:t>
    </dgm:pt>
    <dgm:pt modelId="{4B22126E-6F7A-4ADB-A489-ACBD46EA330A}" type="pres">
      <dgm:prSet presAssocID="{5517B846-E84C-4864-89B5-1273D93BC899}" presName="childNode" presStyleLbl="revTx" presStyleIdx="0" presStyleCnt="0">
        <dgm:presLayoutVars>
          <dgm:bulletEnabled val="1"/>
        </dgm:presLayoutVars>
      </dgm:prSet>
      <dgm:spPr/>
    </dgm:pt>
    <dgm:pt modelId="{DB5F8B40-7FFB-4BF2-AB97-4DD23BBB3CB3}" type="pres">
      <dgm:prSet presAssocID="{744BE3E2-E194-42E7-941A-C0F41144EE1E}" presName="Name25" presStyleLbl="parChTrans1D1" presStyleIdx="1" presStyleCnt="3"/>
      <dgm:spPr/>
      <dgm:t>
        <a:bodyPr/>
        <a:lstStyle/>
        <a:p>
          <a:endParaRPr lang="en-US"/>
        </a:p>
      </dgm:t>
    </dgm:pt>
    <dgm:pt modelId="{66D0D311-5AB8-4EC8-ABBC-B19EB1C7F0C4}" type="pres">
      <dgm:prSet presAssocID="{E400A229-425E-4517-A4E8-259BA4F1D641}" presName="node" presStyleCnt="0"/>
      <dgm:spPr/>
    </dgm:pt>
    <dgm:pt modelId="{8C52F264-3E24-4EC4-9000-82B4D521C9E0}" type="pres">
      <dgm:prSet presAssocID="{E400A229-425E-4517-A4E8-259BA4F1D641}" presName="parentNode" presStyleLbl="node1" presStyleIdx="2" presStyleCnt="4">
        <dgm:presLayoutVars>
          <dgm:chMax val="1"/>
          <dgm:bulletEnabled val="1"/>
        </dgm:presLayoutVars>
      </dgm:prSet>
      <dgm:spPr/>
      <dgm:t>
        <a:bodyPr/>
        <a:lstStyle/>
        <a:p>
          <a:endParaRPr lang="en-US"/>
        </a:p>
      </dgm:t>
    </dgm:pt>
    <dgm:pt modelId="{22A9452E-DB9D-4347-9D41-D29067BCCCC1}" type="pres">
      <dgm:prSet presAssocID="{E400A229-425E-4517-A4E8-259BA4F1D641}" presName="childNode" presStyleLbl="revTx" presStyleIdx="0" presStyleCnt="0">
        <dgm:presLayoutVars>
          <dgm:bulletEnabled val="1"/>
        </dgm:presLayoutVars>
      </dgm:prSet>
      <dgm:spPr/>
    </dgm:pt>
    <dgm:pt modelId="{863C0671-E2AB-40BD-AF6E-9FA09F369FF0}" type="pres">
      <dgm:prSet presAssocID="{A8B9A657-6E7B-4ED3-AB00-98E9F913A785}" presName="Name25" presStyleLbl="parChTrans1D1" presStyleIdx="2" presStyleCnt="3"/>
      <dgm:spPr/>
      <dgm:t>
        <a:bodyPr/>
        <a:lstStyle/>
        <a:p>
          <a:endParaRPr lang="en-US"/>
        </a:p>
      </dgm:t>
    </dgm:pt>
    <dgm:pt modelId="{A2B55D64-F506-4444-9F04-08EB2F045FE5}" type="pres">
      <dgm:prSet presAssocID="{E4931E8F-11B9-4A4A-B71C-F4F8CBF2A501}" presName="node" presStyleCnt="0"/>
      <dgm:spPr/>
    </dgm:pt>
    <dgm:pt modelId="{A4594B93-3116-410F-A9B6-83291B1F28AD}" type="pres">
      <dgm:prSet presAssocID="{E4931E8F-11B9-4A4A-B71C-F4F8CBF2A501}" presName="parentNode" presStyleLbl="node1" presStyleIdx="3" presStyleCnt="4">
        <dgm:presLayoutVars>
          <dgm:chMax val="1"/>
          <dgm:bulletEnabled val="1"/>
        </dgm:presLayoutVars>
      </dgm:prSet>
      <dgm:spPr/>
      <dgm:t>
        <a:bodyPr/>
        <a:lstStyle/>
        <a:p>
          <a:endParaRPr lang="en-US"/>
        </a:p>
      </dgm:t>
    </dgm:pt>
    <dgm:pt modelId="{A27E8F25-3FF6-4BDB-AC60-BAC2D7C34B3C}" type="pres">
      <dgm:prSet presAssocID="{E4931E8F-11B9-4A4A-B71C-F4F8CBF2A501}" presName="childNode" presStyleLbl="revTx" presStyleIdx="0" presStyleCnt="0">
        <dgm:presLayoutVars>
          <dgm:bulletEnabled val="1"/>
        </dgm:presLayoutVars>
      </dgm:prSet>
      <dgm:spPr/>
    </dgm:pt>
  </dgm:ptLst>
  <dgm:cxnLst>
    <dgm:cxn modelId="{9AEB7EB8-4C61-4AF5-8D99-774E9D62A125}" srcId="{CECC35F0-40B5-460D-A737-FC2ACF235663}" destId="{E4931E8F-11B9-4A4A-B71C-F4F8CBF2A501}" srcOrd="2" destOrd="0" parTransId="{A8B9A657-6E7B-4ED3-AB00-98E9F913A785}" sibTransId="{18A58144-A08A-4AA2-87B4-A1B3BEF9B79D}"/>
    <dgm:cxn modelId="{F7C3CC05-03A4-469A-8660-DE07257A331A}" type="presOf" srcId="{A8B9A657-6E7B-4ED3-AB00-98E9F913A785}" destId="{863C0671-E2AB-40BD-AF6E-9FA09F369FF0}" srcOrd="0" destOrd="0" presId="urn:microsoft.com/office/officeart/2005/8/layout/radial2#1"/>
    <dgm:cxn modelId="{3532889B-EF9C-4664-A0BE-45F759AD7172}" type="presOf" srcId="{5517B846-E84C-4864-89B5-1273D93BC899}" destId="{B9FD9A9B-F5B2-41C6-AA4C-23B98CB4FBF3}" srcOrd="0" destOrd="0" presId="urn:microsoft.com/office/officeart/2005/8/layout/radial2#1"/>
    <dgm:cxn modelId="{DE8429DF-D3E4-4F3A-8103-E078E545304F}" type="presOf" srcId="{744BE3E2-E194-42E7-941A-C0F41144EE1E}" destId="{DB5F8B40-7FFB-4BF2-AB97-4DD23BBB3CB3}" srcOrd="0" destOrd="0" presId="urn:microsoft.com/office/officeart/2005/8/layout/radial2#1"/>
    <dgm:cxn modelId="{04B6C986-F4B8-4EC8-AEDA-27BDF17E179B}" type="presOf" srcId="{A2D4F7F4-4D7B-4483-B239-95405595478C}" destId="{CFE719B1-FDDF-4968-9D26-52CE098EA344}" srcOrd="0" destOrd="0" presId="urn:microsoft.com/office/officeart/2005/8/layout/radial2#1"/>
    <dgm:cxn modelId="{50199FCD-BEA7-4CA2-9546-252E82D6E13A}" type="presOf" srcId="{CECC35F0-40B5-460D-A737-FC2ACF235663}" destId="{68BD68BC-1A6F-4897-AE58-D220871191CC}" srcOrd="0" destOrd="0" presId="urn:microsoft.com/office/officeart/2005/8/layout/radial2#1"/>
    <dgm:cxn modelId="{F5C6B170-4A28-4B0F-8D01-E936319F351B}" type="presOf" srcId="{E400A229-425E-4517-A4E8-259BA4F1D641}" destId="{8C52F264-3E24-4EC4-9000-82B4D521C9E0}" srcOrd="0" destOrd="0" presId="urn:microsoft.com/office/officeart/2005/8/layout/radial2#1"/>
    <dgm:cxn modelId="{9BA083ED-C67C-4E36-A801-D3199436139E}" srcId="{CECC35F0-40B5-460D-A737-FC2ACF235663}" destId="{E400A229-425E-4517-A4E8-259BA4F1D641}" srcOrd="1" destOrd="0" parTransId="{744BE3E2-E194-42E7-941A-C0F41144EE1E}" sibTransId="{34CF2285-61E3-46B7-8454-DD4724942BE4}"/>
    <dgm:cxn modelId="{81F6D4AD-A04A-49DB-86D7-127D627612E5}" srcId="{CECC35F0-40B5-460D-A737-FC2ACF235663}" destId="{5517B846-E84C-4864-89B5-1273D93BC899}" srcOrd="0" destOrd="0" parTransId="{A2D4F7F4-4D7B-4483-B239-95405595478C}" sibTransId="{2B544C9C-8E05-42F5-9212-6599E4B2ECE4}"/>
    <dgm:cxn modelId="{4AD74CA6-8487-48CE-B1FC-24E55389EDBE}" type="presOf" srcId="{E4931E8F-11B9-4A4A-B71C-F4F8CBF2A501}" destId="{A4594B93-3116-410F-A9B6-83291B1F28AD}" srcOrd="0" destOrd="0" presId="urn:microsoft.com/office/officeart/2005/8/layout/radial2#1"/>
    <dgm:cxn modelId="{4CDA7561-4F7C-44AF-A7E9-A68673739FC5}" type="presParOf" srcId="{68BD68BC-1A6F-4897-AE58-D220871191CC}" destId="{DF7CCDCB-1FEF-446D-879C-7B573A150A85}" srcOrd="0" destOrd="0" presId="urn:microsoft.com/office/officeart/2005/8/layout/radial2#1"/>
    <dgm:cxn modelId="{F02380BA-9A12-4A3E-8CC7-4A7398372492}" type="presParOf" srcId="{DF7CCDCB-1FEF-446D-879C-7B573A150A85}" destId="{42504826-0B2E-42B2-89E0-6C444D015311}" srcOrd="0" destOrd="0" presId="urn:microsoft.com/office/officeart/2005/8/layout/radial2#1"/>
    <dgm:cxn modelId="{A2E8BF82-7612-4F3E-B5FD-D2CE6CAB6B4F}" type="presParOf" srcId="{42504826-0B2E-42B2-89E0-6C444D015311}" destId="{85032AF7-CC0A-43B1-ADBC-12E888570430}" srcOrd="0" destOrd="0" presId="urn:microsoft.com/office/officeart/2005/8/layout/radial2#1"/>
    <dgm:cxn modelId="{BC64B43C-ACA6-4B90-AE68-4C24AF1A08BA}" type="presParOf" srcId="{42504826-0B2E-42B2-89E0-6C444D015311}" destId="{CE974068-7363-48BA-8A56-58FC71B522DC}" srcOrd="1" destOrd="0" presId="urn:microsoft.com/office/officeart/2005/8/layout/radial2#1"/>
    <dgm:cxn modelId="{826EF545-8A1D-42F8-82BC-7610BB40334B}" type="presParOf" srcId="{DF7CCDCB-1FEF-446D-879C-7B573A150A85}" destId="{CFE719B1-FDDF-4968-9D26-52CE098EA344}" srcOrd="1" destOrd="0" presId="urn:microsoft.com/office/officeart/2005/8/layout/radial2#1"/>
    <dgm:cxn modelId="{CBE1BB8E-06D5-49DB-8E94-3B933CCA0A10}" type="presParOf" srcId="{DF7CCDCB-1FEF-446D-879C-7B573A150A85}" destId="{269D1A46-C3B2-412B-A63B-90077459CAEC}" srcOrd="2" destOrd="0" presId="urn:microsoft.com/office/officeart/2005/8/layout/radial2#1"/>
    <dgm:cxn modelId="{3F61B9E9-1AF8-4CBD-B591-CD83FB3D079C}" type="presParOf" srcId="{269D1A46-C3B2-412B-A63B-90077459CAEC}" destId="{B9FD9A9B-F5B2-41C6-AA4C-23B98CB4FBF3}" srcOrd="0" destOrd="0" presId="urn:microsoft.com/office/officeart/2005/8/layout/radial2#1"/>
    <dgm:cxn modelId="{EF2CC2FE-9EBE-4C24-B573-E5FDB73B0F39}" type="presParOf" srcId="{269D1A46-C3B2-412B-A63B-90077459CAEC}" destId="{4B22126E-6F7A-4ADB-A489-ACBD46EA330A}" srcOrd="1" destOrd="0" presId="urn:microsoft.com/office/officeart/2005/8/layout/radial2#1"/>
    <dgm:cxn modelId="{BC9A33D5-F896-4522-A45C-837F78986EC4}" type="presParOf" srcId="{DF7CCDCB-1FEF-446D-879C-7B573A150A85}" destId="{DB5F8B40-7FFB-4BF2-AB97-4DD23BBB3CB3}" srcOrd="3" destOrd="0" presId="urn:microsoft.com/office/officeart/2005/8/layout/radial2#1"/>
    <dgm:cxn modelId="{665CD3D7-ADC5-4ADE-9596-343B63BD1CD8}" type="presParOf" srcId="{DF7CCDCB-1FEF-446D-879C-7B573A150A85}" destId="{66D0D311-5AB8-4EC8-ABBC-B19EB1C7F0C4}" srcOrd="4" destOrd="0" presId="urn:microsoft.com/office/officeart/2005/8/layout/radial2#1"/>
    <dgm:cxn modelId="{28ADF85A-AF60-4A23-800D-944F1090A0FE}" type="presParOf" srcId="{66D0D311-5AB8-4EC8-ABBC-B19EB1C7F0C4}" destId="{8C52F264-3E24-4EC4-9000-82B4D521C9E0}" srcOrd="0" destOrd="0" presId="urn:microsoft.com/office/officeart/2005/8/layout/radial2#1"/>
    <dgm:cxn modelId="{D1D19571-8BDF-40E0-AD94-7E73903722F4}" type="presParOf" srcId="{66D0D311-5AB8-4EC8-ABBC-B19EB1C7F0C4}" destId="{22A9452E-DB9D-4347-9D41-D29067BCCCC1}" srcOrd="1" destOrd="0" presId="urn:microsoft.com/office/officeart/2005/8/layout/radial2#1"/>
    <dgm:cxn modelId="{80847518-ABBC-4685-9AD6-590752E203ED}" type="presParOf" srcId="{DF7CCDCB-1FEF-446D-879C-7B573A150A85}" destId="{863C0671-E2AB-40BD-AF6E-9FA09F369FF0}" srcOrd="5" destOrd="0" presId="urn:microsoft.com/office/officeart/2005/8/layout/radial2#1"/>
    <dgm:cxn modelId="{B4B565FF-546F-435F-A4C0-5479CFBCD8B5}" type="presParOf" srcId="{DF7CCDCB-1FEF-446D-879C-7B573A150A85}" destId="{A2B55D64-F506-4444-9F04-08EB2F045FE5}" srcOrd="6" destOrd="0" presId="urn:microsoft.com/office/officeart/2005/8/layout/radial2#1"/>
    <dgm:cxn modelId="{85207C9C-992C-4EEF-A3BF-92C304A864F6}" type="presParOf" srcId="{A2B55D64-F506-4444-9F04-08EB2F045FE5}" destId="{A4594B93-3116-410F-A9B6-83291B1F28AD}" srcOrd="0" destOrd="0" presId="urn:microsoft.com/office/officeart/2005/8/layout/radial2#1"/>
    <dgm:cxn modelId="{3D5858B0-A23A-43B4-B88C-72A5657A03D8}" type="presParOf" srcId="{A2B55D64-F506-4444-9F04-08EB2F045FE5}" destId="{A27E8F25-3FF6-4BDB-AC60-BAC2D7C34B3C}" srcOrd="1" destOrd="0" presId="urn:microsoft.com/office/officeart/2005/8/layout/radial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0671-E2AB-40BD-AF6E-9FA09F369FF0}">
      <dsp:nvSpPr>
        <dsp:cNvPr id="0" name=""/>
        <dsp:cNvSpPr/>
      </dsp:nvSpPr>
      <dsp:spPr>
        <a:xfrm rot="2561311">
          <a:off x="4213629" y="475940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F8B40-7FFB-4BF2-AB97-4DD23BBB3CB3}">
      <dsp:nvSpPr>
        <dsp:cNvPr id="0" name=""/>
        <dsp:cNvSpPr/>
      </dsp:nvSpPr>
      <dsp:spPr>
        <a:xfrm>
          <a:off x="4349958" y="3360785"/>
          <a:ext cx="1143436" cy="48164"/>
        </a:xfrm>
        <a:custGeom>
          <a:avLst/>
          <a:gdLst/>
          <a:ahLst/>
          <a:cxnLst/>
          <a:rect l="0" t="0" r="0" b="0"/>
          <a:pathLst>
            <a:path>
              <a:moveTo>
                <a:pt x="0" y="24082"/>
              </a:moveTo>
              <a:lnTo>
                <a:pt x="1143436"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719B1-FDDF-4968-9D26-52CE098EA344}">
      <dsp:nvSpPr>
        <dsp:cNvPr id="0" name=""/>
        <dsp:cNvSpPr/>
      </dsp:nvSpPr>
      <dsp:spPr>
        <a:xfrm rot="19038689">
          <a:off x="4213629" y="196216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74068-7363-48BA-8A56-58FC71B522DC}">
      <dsp:nvSpPr>
        <dsp:cNvPr id="0" name=""/>
        <dsp:cNvSpPr/>
      </dsp:nvSpPr>
      <dsp:spPr>
        <a:xfrm>
          <a:off x="1586091" y="1759063"/>
          <a:ext cx="3251608" cy="325160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FD9A9B-F5B2-41C6-AA4C-23B98CB4FBF3}">
      <dsp:nvSpPr>
        <dsp:cNvPr id="0" name=""/>
        <dsp:cNvSpPr/>
      </dsp:nvSpPr>
      <dsp:spPr>
        <a:xfrm>
          <a:off x="4847938" y="508"/>
          <a:ext cx="1950964" cy="1950964"/>
        </a:xfrm>
        <a:prstGeom prst="ellipse">
          <a:avLst/>
        </a:prstGeom>
        <a:solidFill>
          <a:schemeClr val="accent3">
            <a:hueOff val="3750088"/>
            <a:satOff val="-5627"/>
            <a:lumOff val="-9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3000" b="0"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286220"/>
        <a:ext cx="1379540" cy="1379540"/>
      </dsp:txXfrm>
    </dsp:sp>
    <dsp:sp modelId="{8C52F264-3E24-4EC4-9000-82B4D521C9E0}">
      <dsp:nvSpPr>
        <dsp:cNvPr id="0" name=""/>
        <dsp:cNvSpPr/>
      </dsp:nvSpPr>
      <dsp:spPr>
        <a:xfrm>
          <a:off x="5493394" y="2409385"/>
          <a:ext cx="1950964" cy="1950964"/>
        </a:xfrm>
        <a:prstGeom prst="ellipse">
          <a:avLst/>
        </a:prstGeom>
        <a:solidFill>
          <a:schemeClr val="accent3">
            <a:hueOff val="7500176"/>
            <a:satOff val="-11253"/>
            <a:lumOff val="-18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Con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nai</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không</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bị</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779106" y="2695097"/>
        <a:ext cx="1379540" cy="1379540"/>
      </dsp:txXfrm>
    </dsp:sp>
    <dsp:sp modelId="{A4594B93-3116-410F-A9B6-83291B1F28AD}">
      <dsp:nvSpPr>
        <dsp:cNvPr id="0" name=""/>
        <dsp:cNvSpPr/>
      </dsp:nvSpPr>
      <dsp:spPr>
        <a:xfrm>
          <a:off x="4847938" y="4818261"/>
          <a:ext cx="1950964" cy="1950964"/>
        </a:xfrm>
        <a:prstGeom prst="ellipse">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100000"/>
            </a:lnSpc>
            <a:spcBef>
              <a:spcPct val="0"/>
            </a:spcBef>
            <a:spcAft>
              <a:spcPct val="35000"/>
            </a:spcAft>
          </a:pP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Kết</a:t>
          </a:r>
          <a:r>
            <a:rPr lang="en-US" sz="3000" b="0" kern="1200" dirty="0" smtClean="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smtClean="0">
              <a:effectLst>
                <a:outerShdw blurRad="38100" dist="38100" dir="2700000" algn="tl">
                  <a:srgbClr val="000000">
                    <a:alpha val="43137"/>
                  </a:srgbClr>
                </a:outerShdw>
              </a:effectLst>
              <a:latin typeface="Cambria" pitchFamily="18" charset="0"/>
              <a:ea typeface="Cambria" pitchFamily="18" charset="0"/>
            </a:rPr>
            <a:t>mở</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5103973"/>
        <a:ext cx="1379540" cy="1379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t>2021/9/10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t>‹#›</a:t>
            </a:fld>
            <a:endParaRPr lang="zh-CN" altLang="en-US" dirty="0"/>
          </a:p>
        </p:txBody>
      </p:sp>
    </p:spTree>
    <p:extLst>
      <p:ext uri="{BB962C8B-B14F-4D97-AF65-F5344CB8AC3E}">
        <p14:creationId xmlns:p14="http://schemas.microsoft.com/office/powerpoint/2010/main" val="10032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a:t>
            </a:fld>
            <a:endParaRPr lang="en-US"/>
          </a:p>
        </p:txBody>
      </p:sp>
    </p:spTree>
    <p:extLst>
      <p:ext uri="{BB962C8B-B14F-4D97-AF65-F5344CB8AC3E}">
        <p14:creationId xmlns:p14="http://schemas.microsoft.com/office/powerpoint/2010/main" val="221641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15</a:t>
            </a:fld>
            <a:endParaRPr lang="en-US"/>
          </a:p>
        </p:txBody>
      </p:sp>
    </p:spTree>
    <p:extLst>
      <p:ext uri="{BB962C8B-B14F-4D97-AF65-F5344CB8AC3E}">
        <p14:creationId xmlns:p14="http://schemas.microsoft.com/office/powerpoint/2010/main" val="16182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402692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17</a:t>
            </a:fld>
            <a:endParaRPr lang="en-US"/>
          </a:p>
        </p:txBody>
      </p:sp>
    </p:spTree>
    <p:extLst>
      <p:ext uri="{BB962C8B-B14F-4D97-AF65-F5344CB8AC3E}">
        <p14:creationId xmlns:p14="http://schemas.microsoft.com/office/powerpoint/2010/main" val="77581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381388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2</a:t>
            </a:fld>
            <a:endParaRPr lang="en-US"/>
          </a:p>
        </p:txBody>
      </p:sp>
    </p:spTree>
    <p:extLst>
      <p:ext uri="{BB962C8B-B14F-4D97-AF65-F5344CB8AC3E}">
        <p14:creationId xmlns:p14="http://schemas.microsoft.com/office/powerpoint/2010/main" val="39230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3</a:t>
            </a:fld>
            <a:endParaRPr lang="en-US"/>
          </a:p>
        </p:txBody>
      </p:sp>
    </p:spTree>
    <p:extLst>
      <p:ext uri="{BB962C8B-B14F-4D97-AF65-F5344CB8AC3E}">
        <p14:creationId xmlns:p14="http://schemas.microsoft.com/office/powerpoint/2010/main" val="75665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EF33-434B-40DE-935B-300954A35B39}" type="slidenum">
              <a:rPr lang="zh-CN" altLang="en-US" smtClean="0"/>
              <a:t>4</a:t>
            </a:fld>
            <a:endParaRPr lang="zh-CN" altLang="en-US" dirty="0"/>
          </a:p>
        </p:txBody>
      </p:sp>
    </p:spTree>
    <p:extLst>
      <p:ext uri="{BB962C8B-B14F-4D97-AF65-F5344CB8AC3E}">
        <p14:creationId xmlns:p14="http://schemas.microsoft.com/office/powerpoint/2010/main" val="206113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198154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290839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347247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12</a:t>
            </a:fld>
            <a:endParaRPr lang="en-US"/>
          </a:p>
        </p:txBody>
      </p:sp>
    </p:spTree>
    <p:extLst>
      <p:ext uri="{BB962C8B-B14F-4D97-AF65-F5344CB8AC3E}">
        <p14:creationId xmlns:p14="http://schemas.microsoft.com/office/powerpoint/2010/main" val="312680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l" eaLnBrk="1" hangingPunct="1"/>
            <a:endParaRPr lang="en-US" dirty="0"/>
          </a:p>
        </p:txBody>
      </p:sp>
    </p:spTree>
    <p:extLst>
      <p:ext uri="{BB962C8B-B14F-4D97-AF65-F5344CB8AC3E}">
        <p14:creationId xmlns:p14="http://schemas.microsoft.com/office/powerpoint/2010/main" val="26595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050531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1076340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9704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32295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9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88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46896"/>
      </p:ext>
    </p:extLst>
  </p:cSld>
  <p:clrMapOvr>
    <a:masterClrMapping/>
  </p:clrMapOvr>
  <p:transition spd="slow"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6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0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008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467523"/>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81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2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2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557671"/>
      </p:ext>
    </p:extLst>
  </p:cSld>
  <p:clrMapOvr>
    <a:masterClrMapping/>
  </p:clrMapOvr>
  <p:transition spd="slow"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2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6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5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0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98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1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79640"/>
      </p:ext>
    </p:extLst>
  </p:cSld>
  <p:clrMapOvr>
    <a:masterClrMapping/>
  </p:clrMapOvr>
  <p:transition spd="slow"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058817"/>
      </p:ext>
    </p:extLst>
  </p:cSld>
  <p:clrMapOvr>
    <a:masterClrMapping/>
  </p:clrMapOvr>
  <p:transition spd="slow"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96203"/>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994213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17912515"/>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359288322"/>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5" r:id="rId4"/>
    <p:sldLayoutId id="2147483654" r:id="rId5"/>
    <p:sldLayoutId id="2147483650" r:id="rId6"/>
    <p:sldLayoutId id="2147483658" r:id="rId7"/>
    <p:sldLayoutId id="2147483653" r:id="rId8"/>
    <p:sldLayoutId id="2147483652" r:id="rId9"/>
    <p:sldLayoutId id="2147483651" r:id="rId10"/>
    <p:sldLayoutId id="2147483661" r:id="rId11"/>
    <p:sldLayoutId id="2147483660" r:id="rId12"/>
    <p:sldLayoutId id="2147483659" r:id="rId13"/>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927112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584013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jpg"/><Relationship Id="rId4" Type="http://schemas.openxmlformats.org/officeDocument/2006/relationships/diagramLayout" Target="../diagrams/layout1.xml"/><Relationship Id="rId9"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8.gif"/><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slide" Target="slide11.xml"/><Relationship Id="rId5" Type="http://schemas.openxmlformats.org/officeDocument/2006/relationships/image" Target="../media/image8.gif"/><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25028" y="1052736"/>
            <a:ext cx="32031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KỂ</a:t>
            </a:r>
            <a:r>
              <a:rPr kumimoji="0" lang="en-US" sz="4000" b="1" i="0" u="none" strike="noStrike" kern="1200" cap="all" spc="0" normalizeH="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 CHUYỆN</a:t>
            </a:r>
            <a:endPar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endParaRPr>
          </a:p>
        </p:txBody>
      </p:sp>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132051" y="3764360"/>
            <a:ext cx="3657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2960851" y="5596944"/>
            <a:ext cx="8331368"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Ngồi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p:txBody>
      </p:sp>
      <p:pic>
        <p:nvPicPr>
          <p:cNvPr id="13" name="Picture 4" descr="Bút máy Kim Thành 53 (Ngòi trơn) – VĂN PHÒNG PHẨM HỒNG H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962">
            <a:off x="6776965" y="3291179"/>
            <a:ext cx="1969952" cy="1477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út chì gỗ Staedler 120 | VĂN PHÒNG PHẨM HỒNG HÀ"/>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3042">
            <a:off x="7853524" y="3483690"/>
            <a:ext cx="1783123" cy="156686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4"/>
          <p:cNvSpPr/>
          <p:nvPr/>
        </p:nvSpPr>
        <p:spPr>
          <a:xfrm>
            <a:off x="1471539" y="1631399"/>
            <a:ext cx="9467656" cy="769441"/>
          </a:xfrm>
          <a:prstGeom prst="rect">
            <a:avLst/>
          </a:prstGeom>
          <a:noFill/>
        </p:spPr>
        <p:txBody>
          <a:bodyPr wrap="none" lIns="91440" tIns="45720" rIns="91440" bIns="45720">
            <a:spAutoFit/>
          </a:bodyPr>
          <a:lstStyle/>
          <a:p>
            <a:pPr algn="ctr"/>
            <a:r>
              <a:rPr lang="en-US" sz="4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Bài</a:t>
            </a: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 2. KỂ CHUYỆN ĐÃ NGHE, ĐÃ ĐỌC</a:t>
            </a:r>
            <a:endParaRPr lang="en-US" sz="44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pic>
        <p:nvPicPr>
          <p:cNvPr id="20" name="Picture 2" descr="C:\Users\phamdiep\Desktop\logosa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36776">
            <a:off x="5379573" y="3306443"/>
            <a:ext cx="1624875" cy="1446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16" name="TextBox 15"/>
          <p:cNvSpPr txBox="1"/>
          <p:nvPr/>
        </p:nvSpPr>
        <p:spPr>
          <a:xfrm>
            <a:off x="4094387" y="2417974"/>
            <a:ext cx="4305869" cy="461665"/>
          </a:xfrm>
          <a:prstGeom prst="rect">
            <a:avLst/>
          </a:prstGeom>
          <a:solidFill>
            <a:srgbClr val="FFFF00"/>
          </a:solidFill>
        </p:spPr>
        <p:txBody>
          <a:bodyPr wrap="square" rtlCol="0">
            <a:spAutoFit/>
          </a:bodyPr>
          <a:lstStyle/>
          <a:p>
            <a:pPr algn="ct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Những</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điều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cần</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lưu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ý</a:t>
            </a:r>
          </a:p>
        </p:txBody>
      </p:sp>
      <p:pic>
        <p:nvPicPr>
          <p:cNvPr id="2" name="Picture 1"/>
          <p:cNvPicPr>
            <a:picLocks noChangeAspect="1"/>
          </p:cNvPicPr>
          <p:nvPr/>
        </p:nvPicPr>
        <p:blipFill>
          <a:blip r:embed="rId8"/>
          <a:stretch>
            <a:fillRect/>
          </a:stretch>
        </p:blipFill>
        <p:spPr>
          <a:xfrm>
            <a:off x="3238636" y="3166091"/>
            <a:ext cx="1770522" cy="1961738"/>
          </a:xfrm>
          <a:prstGeom prst="rect">
            <a:avLst/>
          </a:prstGeom>
        </p:spPr>
      </p:pic>
    </p:spTree>
  </p:cSld>
  <p:clrMapOvr>
    <a:masterClrMapping/>
  </p:clrMapOvr>
  <p:transition spd="slow" advClick="0" advTm="566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27" name="Rounded Rectangle 26"/>
          <p:cNvSpPr/>
          <p:nvPr/>
        </p:nvSpPr>
        <p:spPr>
          <a:xfrm>
            <a:off x="6714905" y="177416"/>
            <a:ext cx="4307216" cy="300543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ounded Rectangle 5"/>
          <p:cNvSpPr/>
          <p:nvPr/>
        </p:nvSpPr>
        <p:spPr>
          <a:xfrm>
            <a:off x="938555" y="177416"/>
            <a:ext cx="4171408" cy="301914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2684766" y="2981373"/>
            <a:ext cx="41549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Times New Roman" panose="02020603050405020304" pitchFamily="18" charset="0"/>
                <a:cs typeface="Times New Roman" panose="02020603050405020304" pitchFamily="18" charset="0"/>
              </a:rPr>
              <a:t>1.</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16" name="TextBox 13"/>
          <p:cNvSpPr txBox="1"/>
          <p:nvPr/>
        </p:nvSpPr>
        <p:spPr>
          <a:xfrm>
            <a:off x="8707558" y="2979074"/>
            <a:ext cx="36740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Cambria" panose="02040503050406030204" pitchFamily="18" charset="0"/>
                <a:ea typeface="Cambria" panose="02040503050406030204" pitchFamily="18" charset="0"/>
              </a:rPr>
              <a:t>2</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1090564" y="3564000"/>
            <a:ext cx="4019399"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sz="2800" dirty="0">
                <a:solidFill>
                  <a:schemeClr val="tx1"/>
                </a:solidFill>
                <a:latin typeface="+mj-lt"/>
              </a:rPr>
              <a:t>Từ chập tối người đi săn đã chuẩn bị đồ nghề để vào rừng săn nai</a:t>
            </a:r>
            <a:r>
              <a:rPr lang="vi-VN" sz="2800" dirty="0" smtClean="0">
                <a:solidFill>
                  <a:schemeClr val="tx1"/>
                </a:solidFill>
                <a:latin typeface="+mj-lt"/>
              </a:rPr>
              <a:t>.</a:t>
            </a:r>
            <a:r>
              <a:rPr lang="vi-VN" sz="2800" dirty="0">
                <a:solidFill>
                  <a:schemeClr val="tx1"/>
                </a:solidFill>
                <a:latin typeface="+mj-lt"/>
              </a:rPr>
              <a:t> </a:t>
            </a:r>
            <a:endParaRPr lang="en-US" sz="1400" dirty="0">
              <a:solidFill>
                <a:schemeClr val="tx1"/>
              </a:solidFill>
              <a:latin typeface="+mj-lt"/>
              <a:cs typeface="Arial" panose="020B0604020202020204" pitchFamily="34" charset="0"/>
            </a:endParaRPr>
          </a:p>
        </p:txBody>
      </p:sp>
      <p:sp>
        <p:nvSpPr>
          <p:cNvPr id="21" name="Rectangle 20"/>
          <p:cNvSpPr/>
          <p:nvPr/>
        </p:nvSpPr>
        <p:spPr>
          <a:xfrm>
            <a:off x="6952595" y="3579690"/>
            <a:ext cx="3925612"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Người đi săn bước xuống con suối:</a:t>
            </a:r>
          </a:p>
          <a:p>
            <a:r>
              <a:rPr lang="vi-VN" sz="2400" dirty="0">
                <a:solidFill>
                  <a:schemeClr val="tx1"/>
                </a:solidFill>
                <a:latin typeface="+mj-lt"/>
              </a:rPr>
              <a:t>- Đi đâu tối thế?</a:t>
            </a:r>
          </a:p>
          <a:p>
            <a:r>
              <a:rPr lang="vi-VN" sz="2400" dirty="0">
                <a:solidFill>
                  <a:schemeClr val="tx1"/>
                </a:solidFill>
                <a:latin typeface="+mj-lt"/>
              </a:rPr>
              <a:t>- Đi săn nai.</a:t>
            </a:r>
          </a:p>
          <a:p>
            <a:r>
              <a:rPr lang="vi-VN" sz="2400" dirty="0">
                <a:solidFill>
                  <a:schemeClr val="tx1"/>
                </a:solidFill>
                <a:latin typeface="+mj-lt"/>
              </a:rPr>
              <a:t>- Con nai hay đến soi gương xuống mặt suối. </a:t>
            </a:r>
            <a:r>
              <a:rPr lang="vi-VN" sz="2400" dirty="0" smtClean="0">
                <a:solidFill>
                  <a:schemeClr val="tx1"/>
                </a:solidFill>
                <a:latin typeface="+mj-lt"/>
              </a:rPr>
              <a:t>Đừng</a:t>
            </a:r>
            <a:r>
              <a:rPr lang="en-GB" sz="2400" dirty="0" smtClean="0">
                <a:solidFill>
                  <a:schemeClr val="tx1"/>
                </a:solidFill>
                <a:latin typeface="+mj-lt"/>
              </a:rPr>
              <a:t> </a:t>
            </a:r>
            <a:r>
              <a:rPr lang="en-GB" sz="2400" dirty="0" err="1" smtClean="0">
                <a:solidFill>
                  <a:schemeClr val="tx1"/>
                </a:solidFill>
                <a:latin typeface="Times New Roman" panose="02020603050405020304" pitchFamily="18" charset="0"/>
                <a:cs typeface="Times New Roman" panose="02020603050405020304" pitchFamily="18" charset="0"/>
              </a:rPr>
              <a:t>bắn</a:t>
            </a:r>
            <a:r>
              <a:rPr lang="en-GB" sz="2400" dirty="0" smtClean="0">
                <a:solidFill>
                  <a:schemeClr val="tx1"/>
                </a:solidFill>
                <a:latin typeface="Times New Roman" panose="02020603050405020304" pitchFamily="18" charset="0"/>
                <a:cs typeface="Times New Roman" panose="02020603050405020304" pitchFamily="18" charset="0"/>
              </a:rPr>
              <a:t> con </a:t>
            </a:r>
            <a:r>
              <a:rPr lang="en-GB" sz="2400" dirty="0" err="1" smtClean="0">
                <a:solidFill>
                  <a:schemeClr val="tx1"/>
                </a:solidFill>
                <a:latin typeface="Times New Roman" panose="02020603050405020304" pitchFamily="18" charset="0"/>
                <a:cs typeface="Times New Roman" panose="02020603050405020304" pitchFamily="18" charset="0"/>
              </a:rPr>
              <a:t>nai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406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6" name="Rounded Rectangle 5"/>
          <p:cNvSpPr/>
          <p:nvPr/>
        </p:nvSpPr>
        <p:spPr>
          <a:xfrm>
            <a:off x="1036734" y="110359"/>
            <a:ext cx="4717680" cy="293306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3328771" y="3043421"/>
            <a:ext cx="338554" cy="461665"/>
          </a:xfrm>
          <a:prstGeom prst="rect">
            <a:avLst/>
          </a:prstGeom>
          <a:solidFill>
            <a:schemeClr val="accent6">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GB" sz="2400" b="1" dirty="0" smtClean="0">
                <a:solidFill>
                  <a:prstClr val="black"/>
                </a:solidFill>
                <a:latin typeface="Times New Roman" panose="02020603050405020304" pitchFamily="18" charset="0"/>
                <a:cs typeface="Times New Roman" panose="02020603050405020304" pitchFamily="18" charset="0"/>
              </a:rPr>
              <a:t>3</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4" name="Hình chữ nhật 3"/>
          <p:cNvSpPr/>
          <p:nvPr/>
        </p:nvSpPr>
        <p:spPr>
          <a:xfrm>
            <a:off x="8832085" y="2985581"/>
            <a:ext cx="405444" cy="41283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smtClean="0">
                <a:solidFill>
                  <a:prstClr val="black"/>
                </a:solidFill>
                <a:latin typeface="Cambria" panose="02040503050406030204" pitchFamily="18" charset="0"/>
                <a:ea typeface="Cambria" panose="02040503050406030204" pitchFamily="18" charset="0"/>
              </a:rPr>
              <a:t>4</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989436" y="3600488"/>
            <a:ext cx="5017224"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smtClean="0">
              <a:solidFill>
                <a:schemeClr val="tx1"/>
              </a:solidFill>
              <a:latin typeface="+mj-lt"/>
            </a:endParaRPr>
          </a:p>
          <a:p>
            <a:endParaRPr lang="en-GB" sz="2000" dirty="0">
              <a:solidFill>
                <a:schemeClr val="tx1"/>
              </a:solidFill>
              <a:latin typeface="+mj-lt"/>
            </a:endParaRPr>
          </a:p>
          <a:p>
            <a:endParaRPr lang="en-GB" sz="2000" dirty="0" smtClean="0">
              <a:solidFill>
                <a:schemeClr val="tx1"/>
              </a:solidFill>
              <a:latin typeface="+mj-lt"/>
            </a:endParaRPr>
          </a:p>
          <a:p>
            <a:r>
              <a:rPr lang="vi-VN" sz="2200" dirty="0" smtClean="0">
                <a:solidFill>
                  <a:schemeClr val="tx1"/>
                </a:solidFill>
                <a:latin typeface="+mj-lt"/>
              </a:rPr>
              <a:t>Người </a:t>
            </a:r>
            <a:r>
              <a:rPr lang="vi-VN" sz="2200" dirty="0">
                <a:solidFill>
                  <a:schemeClr val="tx1"/>
                </a:solidFill>
                <a:latin typeface="+mj-lt"/>
              </a:rPr>
              <a:t>đi săn tiếp tục đi, tới gốc cây trám. Cây trám hỏi:</a:t>
            </a:r>
          </a:p>
          <a:p>
            <a:r>
              <a:rPr lang="vi-VN" sz="2200" dirty="0">
                <a:solidFill>
                  <a:schemeClr val="tx1"/>
                </a:solidFill>
                <a:latin typeface="+mj-lt"/>
              </a:rPr>
              <a:t>- Đến chơi với tôi à?</a:t>
            </a:r>
          </a:p>
          <a:p>
            <a:r>
              <a:rPr lang="vi-VN" sz="2200" dirty="0">
                <a:solidFill>
                  <a:schemeClr val="tx1"/>
                </a:solidFill>
                <a:latin typeface="+mj-lt"/>
              </a:rPr>
              <a:t>- Không phải.</a:t>
            </a:r>
          </a:p>
          <a:p>
            <a:r>
              <a:rPr lang="vi-VN" sz="2200" dirty="0">
                <a:solidFill>
                  <a:schemeClr val="tx1"/>
                </a:solidFill>
                <a:latin typeface="+mj-lt"/>
              </a:rPr>
              <a:t>- Thế đi đâu?</a:t>
            </a:r>
          </a:p>
          <a:p>
            <a:r>
              <a:rPr lang="vi-VN" sz="2200" dirty="0">
                <a:solidFill>
                  <a:schemeClr val="tx1"/>
                </a:solidFill>
                <a:latin typeface="+mj-lt"/>
              </a:rPr>
              <a:t>- Đi săn nai.</a:t>
            </a:r>
          </a:p>
          <a:p>
            <a:r>
              <a:rPr lang="vi-VN" sz="2200" dirty="0">
                <a:solidFill>
                  <a:schemeClr val="tx1"/>
                </a:solidFill>
                <a:latin typeface="+mj-lt"/>
              </a:rPr>
              <a:t>- Ác quá, cút đi!</a:t>
            </a:r>
          </a:p>
          <a:p>
            <a:r>
              <a:rPr lang="vi-VN" sz="2000" dirty="0">
                <a:solidFill>
                  <a:schemeClr val="tx1"/>
                </a:solidFill>
                <a:latin typeface="+mj-lt"/>
              </a:rPr>
              <a:t/>
            </a:r>
            <a:br>
              <a:rPr lang="vi-VN" sz="2000" dirty="0">
                <a:solidFill>
                  <a:schemeClr val="tx1"/>
                </a:solidFill>
                <a:latin typeface="+mj-lt"/>
              </a:rPr>
            </a:br>
            <a:r>
              <a:rPr lang="vi-VN" sz="2000" dirty="0">
                <a:solidFill>
                  <a:schemeClr val="tx1"/>
                </a:solidFill>
                <a:latin typeface="+mj-lt"/>
              </a:rPr>
              <a:t/>
            </a:r>
            <a:br>
              <a:rPr lang="vi-VN" sz="2000" dirty="0">
                <a:solidFill>
                  <a:schemeClr val="tx1"/>
                </a:solidFill>
                <a:latin typeface="+mj-lt"/>
              </a:rPr>
            </a:br>
            <a:endParaRPr lang="en-US" sz="2000" dirty="0">
              <a:solidFill>
                <a:schemeClr val="tx1"/>
              </a:solidFill>
              <a:latin typeface="+mj-lt"/>
              <a:cs typeface="Times New Roman" panose="02020603050405020304" pitchFamily="18" charset="0"/>
            </a:endParaRPr>
          </a:p>
        </p:txBody>
      </p:sp>
      <p:sp>
        <p:nvSpPr>
          <p:cNvPr id="23" name="Rectangle 22"/>
          <p:cNvSpPr/>
          <p:nvPr/>
        </p:nvSpPr>
        <p:spPr>
          <a:xfrm>
            <a:off x="6684579" y="3565982"/>
            <a:ext cx="4683224"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endParaRPr lang="en-GB" sz="2200" dirty="0" smtClean="0">
              <a:solidFill>
                <a:schemeClr val="tx1"/>
              </a:solidFill>
              <a:latin typeface="+mj-lt"/>
            </a:endParaRPr>
          </a:p>
          <a:p>
            <a:pPr algn="ctr" defTabSz="914400">
              <a:lnSpc>
                <a:spcPct val="90000"/>
              </a:lnSpc>
              <a:spcBef>
                <a:spcPts val="1000"/>
              </a:spcBef>
            </a:pPr>
            <a:r>
              <a:rPr lang="vi-VN" sz="2200" dirty="0" smtClean="0">
                <a:solidFill>
                  <a:schemeClr val="tx1"/>
                </a:solidFill>
                <a:latin typeface="+mj-lt"/>
              </a:rPr>
              <a:t>Người </a:t>
            </a:r>
            <a:r>
              <a:rPr lang="vi-VN" sz="2200" dirty="0">
                <a:solidFill>
                  <a:schemeClr val="tx1"/>
                </a:solidFill>
                <a:latin typeface="+mj-lt"/>
              </a:rPr>
              <a:t>đi săn tiếp tục đi, thế rồi trên lưng đồi sẫm đen, dưới ánh trăng, bóng nai hiện ra. Con nai đẹp quá, người đi săn quên mất thịt nai ngon, chỉ còn nhớ lời suối, lời cây: </a:t>
            </a:r>
            <a:r>
              <a:rPr lang="vi-VN" sz="2200" i="1" dirty="0">
                <a:solidFill>
                  <a:schemeClr val="tx1"/>
                </a:solidFill>
                <a:latin typeface="+mj-lt"/>
              </a:rPr>
              <a:t>Muông thú và cỏ cây trong rừng là bạn ta, sao ta lại thèm ăn thịt bạn.</a:t>
            </a:r>
            <a:r>
              <a:rPr lang="vi-VN" sz="2200" dirty="0">
                <a:solidFill>
                  <a:schemeClr val="tx1"/>
                </a:solidFill>
                <a:latin typeface="+mj-lt"/>
              </a:rPr>
              <a:t/>
            </a:r>
            <a:br>
              <a:rPr lang="vi-VN" sz="2200" dirty="0">
                <a:solidFill>
                  <a:schemeClr val="tx1"/>
                </a:solidFill>
                <a:latin typeface="+mj-lt"/>
              </a:rPr>
            </a:br>
            <a:r>
              <a:rPr lang="vi-VN" sz="2200" dirty="0">
                <a:solidFill>
                  <a:schemeClr val="tx1"/>
                </a:solidFill>
                <a:latin typeface="+mj-lt"/>
              </a:rPr>
              <a:t/>
            </a:r>
            <a:br>
              <a:rPr lang="vi-VN" sz="2200" dirty="0">
                <a:solidFill>
                  <a:schemeClr val="tx1"/>
                </a:solidFill>
                <a:latin typeface="+mj-lt"/>
              </a:rPr>
            </a:br>
            <a:endParaRPr lang="en-US" sz="2200" dirty="0">
              <a:solidFill>
                <a:schemeClr val="tx1"/>
              </a:solidFill>
              <a:latin typeface="+mj-lt"/>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ounded Rectangle 27"/>
          <p:cNvSpPr/>
          <p:nvPr/>
        </p:nvSpPr>
        <p:spPr>
          <a:xfrm>
            <a:off x="6738736" y="110359"/>
            <a:ext cx="4470548" cy="2875222"/>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7679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798656" cy="1862048"/>
          </a:xfrm>
          <a:prstGeom prst="rect">
            <a:avLst/>
          </a:prstGeom>
          <a:noFill/>
        </p:spPr>
        <p:txBody>
          <a:bodyPr wrap="none" rtlCol="0">
            <a:spAutoFit/>
          </a:bodyPr>
          <a:lstStyle/>
          <a:p>
            <a:r>
              <a:rPr lang="en-US" sz="11500" dirty="0">
                <a:solidFill>
                  <a:schemeClr val="accent3">
                    <a:lumMod val="50000"/>
                  </a:schemeClr>
                </a:solidFill>
              </a:rPr>
              <a:t>PHÂN TÍCH</a:t>
            </a:r>
          </a:p>
        </p:txBody>
      </p:sp>
    </p:spTree>
    <p:extLst>
      <p:ext uri="{BB962C8B-B14F-4D97-AF65-F5344CB8AC3E}">
        <p14:creationId xmlns:p14="http://schemas.microsoft.com/office/powerpoint/2010/main" val="597222785"/>
      </p:ext>
    </p:extLst>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3092236"/>
              </p:ext>
            </p:extLst>
          </p:nvPr>
        </p:nvGraphicFramePr>
        <p:xfrm>
          <a:off x="-1072556" y="47298"/>
          <a:ext cx="12151995" cy="676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p:nvPr/>
        </p:nvSpPr>
        <p:spPr>
          <a:xfrm>
            <a:off x="636838" y="2009695"/>
            <a:ext cx="3026535" cy="2899708"/>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Phỏng</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thúc</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32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endParaRPr>
          </a:p>
        </p:txBody>
      </p:sp>
      <p:sp>
        <p:nvSpPr>
          <p:cNvPr id="11" name="Rounded Rectangle 10"/>
          <p:cNvSpPr/>
          <p:nvPr/>
        </p:nvSpPr>
        <p:spPr>
          <a:xfrm>
            <a:off x="6664965" y="252243"/>
            <a:ext cx="3747752" cy="2266681"/>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00907" y="2372300"/>
            <a:ext cx="3747752" cy="2266681"/>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23537" y="4433659"/>
            <a:ext cx="3747752" cy="2266681"/>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3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752126" y="720436"/>
            <a:ext cx="10653114"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smtClean="0">
                <a:solidFill>
                  <a:schemeClr val="accent6">
                    <a:lumMod val="75000"/>
                  </a:schemeClr>
                </a:solidFill>
                <a:latin typeface="Cambria" panose="02040503050406030204" pitchFamily="18" charset="0"/>
                <a:ea typeface="Cambria" panose="02040503050406030204" pitchFamily="18" charset="0"/>
              </a:rPr>
              <a:t>2. </a:t>
            </a:r>
            <a:r>
              <a:rPr lang="en-GB" sz="3200" b="1" dirty="0" err="1" smtClean="0">
                <a:solidFill>
                  <a:schemeClr val="accent6">
                    <a:lumMod val="75000"/>
                  </a:schemeClr>
                </a:solidFill>
                <a:latin typeface="Cambria" panose="02040503050406030204" pitchFamily="18" charset="0"/>
                <a:ea typeface="Cambria" panose="02040503050406030204" pitchFamily="18" charset="0"/>
              </a:rPr>
              <a:t>Hãy</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đoán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xem</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câu</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chuyện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kết</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thúc</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thế</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nào</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Kể</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tiếp</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câu</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chuyện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theo</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phỏng</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đoán</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của</a:t>
            </a:r>
            <a:r>
              <a:rPr lang="en-GB" sz="3200" b="1" dirty="0" smtClean="0">
                <a:solidFill>
                  <a:schemeClr val="accent6">
                    <a:lumMod val="75000"/>
                  </a:schemeClr>
                </a:solidFill>
                <a:latin typeface="Cambria" panose="02040503050406030204" pitchFamily="18" charset="0"/>
                <a:ea typeface="Cambria" panose="02040503050406030204" pitchFamily="18" charset="0"/>
              </a:rPr>
              <a:t> </a:t>
            </a:r>
            <a:r>
              <a:rPr lang="en-GB" sz="3200" b="1" dirty="0" err="1" smtClean="0">
                <a:solidFill>
                  <a:schemeClr val="accent6">
                    <a:lumMod val="75000"/>
                  </a:schemeClr>
                </a:solidFill>
                <a:latin typeface="Cambria" panose="02040503050406030204" pitchFamily="18" charset="0"/>
                <a:ea typeface="Cambria" panose="02040503050406030204" pitchFamily="18" charset="0"/>
              </a:rPr>
              <a:t>em</a:t>
            </a:r>
            <a:endParaRPr kumimoji="0" lang="en-US" sz="32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225135" y="1761797"/>
            <a:ext cx="6995550" cy="4401205"/>
          </a:xfrm>
          <a:prstGeom prst="rect">
            <a:avLst/>
          </a:prstGeom>
        </p:spPr>
        <p:txBody>
          <a:bodyPr wrap="square">
            <a:spAutoFit/>
          </a:bodyPr>
          <a:lstStyle/>
          <a:p>
            <a:pPr algn="just"/>
            <a:r>
              <a:rPr lang="vi-VN" sz="2800" dirty="0">
                <a:solidFill>
                  <a:srgbClr val="000000"/>
                </a:solidFill>
                <a:latin typeface="+mj-lt"/>
              </a:rPr>
              <a:t>Kết thúc câu chuyện, con nai sẽ không bị giết:</a:t>
            </a:r>
          </a:p>
          <a:p>
            <a:pPr algn="just"/>
            <a:r>
              <a:rPr lang="vi-VN" sz="2800" dirty="0">
                <a:solidFill>
                  <a:srgbClr val="000000"/>
                </a:solidFill>
                <a:latin typeface="+mj-lt"/>
              </a:rPr>
              <a:t>-  Khi người đi săn nhìn thấy con nai trong sáng, tinh khôi dưới ánh trăng, anh ta say mê nhìn ngắm con nai tới ngẩn ngơ. Bỗng con nai biến mất, người đi săn chẳng kịp trở tay.</a:t>
            </a:r>
          </a:p>
          <a:p>
            <a:pPr algn="just"/>
            <a:r>
              <a:rPr lang="vi-VN" sz="2800" dirty="0">
                <a:solidFill>
                  <a:srgbClr val="000000"/>
                </a:solidFill>
                <a:latin typeface="+mj-lt"/>
              </a:rPr>
              <a:t>-  Người đi săn quyết định dừng cuộc đi săn và xuống núi. Ánh trăng cùng cây cối, muông thú trong rừng như đang reo vui.</a:t>
            </a:r>
          </a:p>
          <a:p>
            <a:pPr algn="just"/>
            <a:r>
              <a:rPr lang="vi-VN" sz="2800" dirty="0">
                <a:solidFill>
                  <a:srgbClr val="000000"/>
                </a:solidFill>
                <a:latin typeface="+mj-lt"/>
              </a:rPr>
              <a:t>   Đêm ấy trong giấc ngủ dường như người đi săn đã gặp con nai xinh đẹp trong giấc mơ</a:t>
            </a:r>
            <a:r>
              <a:rPr lang="vi-VN" sz="2800" dirty="0" smtClean="0">
                <a:solidFill>
                  <a:srgbClr val="000000"/>
                </a:solidFill>
                <a:latin typeface="+mj-lt"/>
              </a:rPr>
              <a:t>.</a:t>
            </a:r>
            <a:endParaRPr lang="vi-VN" sz="2800" dirty="0">
              <a:solidFill>
                <a:srgbClr val="000000"/>
              </a:solidFill>
              <a:latin typeface="+mj-lt"/>
            </a:endParaRPr>
          </a:p>
        </p:txBody>
      </p:sp>
      <p:pic>
        <p:nvPicPr>
          <p:cNvPr id="7" name="Picture 6"/>
          <p:cNvPicPr>
            <a:picLocks noChangeAspect="1"/>
          </p:cNvPicPr>
          <p:nvPr/>
        </p:nvPicPr>
        <p:blipFill>
          <a:blip r:embed="rId2"/>
          <a:stretch>
            <a:fillRect/>
          </a:stretch>
        </p:blipFill>
        <p:spPr>
          <a:xfrm>
            <a:off x="8480863" y="1682967"/>
            <a:ext cx="3333750" cy="2466975"/>
          </a:xfrm>
          <a:prstGeom prst="rect">
            <a:avLst/>
          </a:prstGeom>
        </p:spPr>
      </p:pic>
      <p:pic>
        <p:nvPicPr>
          <p:cNvPr id="8" name="Picture 7"/>
          <p:cNvPicPr>
            <a:picLocks noChangeAspect="1"/>
          </p:cNvPicPr>
          <p:nvPr/>
        </p:nvPicPr>
        <p:blipFill>
          <a:blip r:embed="rId3"/>
          <a:stretch>
            <a:fillRect/>
          </a:stretch>
        </p:blipFill>
        <p:spPr>
          <a:xfrm>
            <a:off x="8487587" y="4327789"/>
            <a:ext cx="3327026" cy="2312836"/>
          </a:xfrm>
          <a:prstGeom prst="rect">
            <a:avLst/>
          </a:prstGeom>
        </p:spPr>
      </p:pic>
    </p:spTree>
    <p:extLst>
      <p:ext uri="{BB962C8B-B14F-4D97-AF65-F5344CB8AC3E}">
        <p14:creationId xmlns:p14="http://schemas.microsoft.com/office/powerpoint/2010/main" val="1925059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357372" y="3443685"/>
            <a:ext cx="7612982" cy="1862048"/>
          </a:xfrm>
          <a:prstGeom prst="rect">
            <a:avLst/>
          </a:prstGeom>
          <a:noFill/>
        </p:spPr>
        <p:txBody>
          <a:bodyPr wrap="none" rtlCol="0">
            <a:spAutoFit/>
          </a:bodyPr>
          <a:lstStyle/>
          <a:p>
            <a:r>
              <a:rPr lang="en-US" sz="11500" dirty="0">
                <a:solidFill>
                  <a:schemeClr val="accent3">
                    <a:lumMod val="50000"/>
                  </a:schemeClr>
                </a:solidFill>
              </a:rPr>
              <a:t>THỰC HÀNH</a:t>
            </a:r>
          </a:p>
        </p:txBody>
      </p:sp>
    </p:spTree>
    <p:extLst>
      <p:ext uri="{BB962C8B-B14F-4D97-AF65-F5344CB8AC3E}">
        <p14:creationId xmlns:p14="http://schemas.microsoft.com/office/powerpoint/2010/main" val="1606169113"/>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1882" y="76181"/>
            <a:ext cx="2652358" cy="6781819"/>
          </a:xfrm>
          <a:prstGeom prst="rect">
            <a:avLst/>
          </a:prstGeom>
        </p:spPr>
      </p:pic>
      <p:sp>
        <p:nvSpPr>
          <p:cNvPr id="26" name="AutoShape 2"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a:spLocks noChangeAspect="1" noChangeArrowheads="1"/>
          </p:cNvSpPr>
          <p:nvPr/>
        </p:nvSpPr>
        <p:spPr bwMode="auto">
          <a:xfrm>
            <a:off x="404700" y="1928959"/>
            <a:ext cx="9177182" cy="730072"/>
          </a:xfrm>
          <a:prstGeom prst="rect">
            <a:avLst/>
          </a:prstGeom>
          <a:solidFill>
            <a:schemeClr val="bg1"/>
          </a:solidFill>
        </p:spPr>
        <p:txBody>
          <a:bodyPr vert="horz" wrap="square" lIns="91440" tIns="45720" rIns="91440" bIns="45720" numCol="1"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8" name="Subtitle 2"/>
          <p:cNvSpPr txBox="1">
            <a:spLocks/>
          </p:cNvSpPr>
          <p:nvPr/>
        </p:nvSpPr>
        <p:spPr>
          <a:xfrm>
            <a:off x="404700" y="3170636"/>
            <a:ext cx="9579306" cy="95947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9" name="Subtitle 2"/>
          <p:cNvSpPr txBox="1">
            <a:spLocks/>
          </p:cNvSpPr>
          <p:nvPr/>
        </p:nvSpPr>
        <p:spPr>
          <a:xfrm>
            <a:off x="403412" y="4329202"/>
            <a:ext cx="9919909" cy="113416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p:txBody>
      </p:sp>
      <p:sp>
        <p:nvSpPr>
          <p:cNvPr id="30" name="Subtitle 2"/>
          <p:cNvSpPr txBox="1">
            <a:spLocks/>
          </p:cNvSpPr>
          <p:nvPr/>
        </p:nvSpPr>
        <p:spPr>
          <a:xfrm>
            <a:off x="403412" y="5463370"/>
            <a:ext cx="9919909" cy="86693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21088" y="398116"/>
            <a:ext cx="9913076" cy="769441"/>
          </a:xfrm>
          <a:prstGeom prst="rect">
            <a:avLst/>
          </a:prstGeom>
        </p:spPr>
        <p:txBody>
          <a:bodyPr wrap="square">
            <a:spAutoFit/>
          </a:bodyPr>
          <a:lstStyle/>
          <a:p>
            <a:pPr algn="ctr"/>
            <a:r>
              <a:rPr lang="en-US" sz="4400" b="1" dirty="0" err="1">
                <a:solidFill>
                  <a:schemeClr val="accent6">
                    <a:lumMod val="75000"/>
                  </a:schemeClr>
                </a:solidFill>
                <a:effectLst>
                  <a:outerShdw blurRad="38100" dist="38100" dir="2700000" algn="tl">
                    <a:srgbClr val="000000">
                      <a:alpha val="43137"/>
                    </a:srgbClr>
                  </a:outerShdw>
                </a:effectLst>
              </a:rPr>
              <a:t>Trình</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tự</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kể</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chuyện</a:t>
            </a:r>
            <a:endParaRPr lang="en-US" sz="4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71803" y="12794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1024203" y="14318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Rectangle 2"/>
          <p:cNvSpPr/>
          <p:nvPr/>
        </p:nvSpPr>
        <p:spPr>
          <a:xfrm>
            <a:off x="1720605" y="2304379"/>
            <a:ext cx="9694556" cy="1569660"/>
          </a:xfrm>
          <a:prstGeom prst="rect">
            <a:avLst/>
          </a:prstGeom>
        </p:spPr>
        <p:txBody>
          <a:bodyPr wrap="square">
            <a:spAutoFit/>
          </a:bodyPr>
          <a:lstStyle/>
          <a:p>
            <a:pPr algn="ct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chuyện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Người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săn</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a:t>
            </a:r>
            <a:r>
              <a:rPr lang="en-US" sz="4800" dirty="0" err="1"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nai</a:t>
            </a:r>
            <a:r>
              <a:rPr lang="en-US" sz="4800"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859439"/>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1999" cy="6858000"/>
            <a:chOff x="0" y="0"/>
            <a:chExt cx="12191999" cy="685800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p:cNvSpPr txBox="1"/>
          <p:nvPr/>
        </p:nvSpPr>
        <p:spPr>
          <a:xfrm>
            <a:off x="806824" y="135686"/>
            <a:ext cx="2568387" cy="461665"/>
          </a:xfrm>
          <a:prstGeom prst="rect">
            <a:avLst/>
          </a:prstGeom>
          <a:noFill/>
        </p:spPr>
        <p:txBody>
          <a:bodyPr wrap="square" rtlCol="0">
            <a:spAutoFit/>
          </a:bodyPr>
          <a:lstStyle/>
          <a:p>
            <a:r>
              <a:rPr lang="en-US" altLang="zh-CN" sz="2400" dirty="0">
                <a:solidFill>
                  <a:srgbClr val="9D7C7D"/>
                </a:solidFill>
                <a:latin typeface="inpin heiti" charset="-122"/>
                <a:ea typeface="inpin heiti" charset="-122"/>
              </a:rPr>
              <a:t>01.</a:t>
            </a:r>
            <a:r>
              <a:rPr lang="zh-CN" altLang="en-US" sz="2400" dirty="0">
                <a:solidFill>
                  <a:srgbClr val="9D7C7D"/>
                </a:solidFill>
                <a:latin typeface="inpin heiti" charset="-122"/>
                <a:ea typeface="inpin heiti" charset="-122"/>
              </a:rPr>
              <a:t>分享书目</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1" name="文本框 10"/>
          <p:cNvSpPr txBox="1"/>
          <p:nvPr/>
        </p:nvSpPr>
        <p:spPr>
          <a:xfrm>
            <a:off x="3455751" y="1454245"/>
            <a:ext cx="2568387" cy="461665"/>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单击添加标题</a:t>
            </a:r>
          </a:p>
        </p:txBody>
      </p:sp>
      <p:sp>
        <p:nvSpPr>
          <p:cNvPr id="15" name="文本框 14"/>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2051" name="Picture 3" descr="C:\Users\phamdiep\Desktop\thank-you-565x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211" y="759077"/>
            <a:ext cx="6421932" cy="4186695"/>
          </a:xfrm>
          <a:prstGeom prst="ellipse">
            <a:avLst/>
          </a:prstGeom>
          <a:solidFill>
            <a:schemeClr val="accent6">
              <a:lumMod val="20000"/>
              <a:lumOff val="80000"/>
            </a:schemeClr>
          </a:solid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661998" y="3050913"/>
            <a:ext cx="5737468" cy="3046988"/>
          </a:xfrm>
          <a:prstGeom prst="rect">
            <a:avLst/>
          </a:prstGeom>
          <a:noFill/>
        </p:spPr>
        <p:txBody>
          <a:bodyPr wrap="none" rtlCol="0">
            <a:spAutoFit/>
          </a:bodyPr>
          <a:lstStyle/>
          <a:p>
            <a:r>
              <a:rPr lang="en-US" sz="4800" dirty="0" err="1" smtClean="0">
                <a:solidFill>
                  <a:schemeClr val="accent3">
                    <a:lumMod val="50000"/>
                  </a:schemeClr>
                </a:solidFill>
                <a:latin typeface="Times New Roman" panose="02020603050405020304" pitchFamily="18" charset="0"/>
                <a:cs typeface="Times New Roman" panose="02020603050405020304" pitchFamily="18" charset="0"/>
              </a:rPr>
              <a:t>Yêu</a:t>
            </a:r>
            <a:r>
              <a:rPr lang="en-US"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smtClean="0">
                <a:solidFill>
                  <a:schemeClr val="accent3">
                    <a:lumMod val="50000"/>
                  </a:schemeClr>
                </a:solidFill>
                <a:latin typeface="Times New Roman" panose="02020603050405020304" pitchFamily="18" charset="0"/>
                <a:cs typeface="Times New Roman" panose="02020603050405020304" pitchFamily="18" charset="0"/>
              </a:rPr>
              <a:t>cầu</a:t>
            </a:r>
            <a:r>
              <a:rPr lang="en-US"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smtClean="0">
                <a:solidFill>
                  <a:schemeClr val="accent3">
                    <a:lumMod val="50000"/>
                  </a:schemeClr>
                </a:solidFill>
                <a:latin typeface="Times New Roman" panose="02020603050405020304" pitchFamily="18" charset="0"/>
                <a:cs typeface="Times New Roman" panose="02020603050405020304" pitchFamily="18" charset="0"/>
              </a:rPr>
              <a:t>cần</a:t>
            </a:r>
            <a:r>
              <a:rPr lang="en-US"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smtClean="0">
                <a:solidFill>
                  <a:schemeClr val="accent3">
                    <a:lumMod val="50000"/>
                  </a:schemeClr>
                </a:solidFill>
                <a:latin typeface="Times New Roman" panose="02020603050405020304" pitchFamily="18" charset="0"/>
                <a:cs typeface="Times New Roman" panose="02020603050405020304" pitchFamily="18" charset="0"/>
              </a:rPr>
              <a:t>đạt</a:t>
            </a:r>
            <a:endParaRPr lang="en-US" sz="48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Kĩ</a:t>
            </a:r>
            <a:r>
              <a:rPr lang="en-GB"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năng</a:t>
            </a:r>
            <a:r>
              <a:rPr lang="en-GB"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nghe</a:t>
            </a:r>
            <a:endParaRPr lang="en-GB" sz="48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Kĩ</a:t>
            </a:r>
            <a:r>
              <a:rPr lang="en-GB"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năng</a:t>
            </a:r>
            <a:r>
              <a:rPr lang="en-GB"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kể</a:t>
            </a:r>
            <a:r>
              <a:rPr lang="en-GB" sz="4800" dirty="0" smtClean="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smtClean="0">
                <a:solidFill>
                  <a:schemeClr val="accent3">
                    <a:lumMod val="50000"/>
                  </a:schemeClr>
                </a:solidFill>
                <a:latin typeface="Times New Roman" panose="02020603050405020304" pitchFamily="18" charset="0"/>
                <a:cs typeface="Times New Roman" panose="02020603050405020304" pitchFamily="18" charset="0"/>
              </a:rPr>
              <a:t>chuyện</a:t>
            </a:r>
            <a:endParaRPr lang="en-GB" sz="4800" dirty="0" smtClean="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endParaRPr lang="en-US" sz="48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701241"/>
      </p:ext>
    </p:extLst>
  </p:cSld>
  <p:clrMapOvr>
    <a:masterClrMapping/>
  </p:clrMapOvr>
  <p:transition spd="slow"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849952" cy="1862048"/>
          </a:xfrm>
          <a:prstGeom prst="rect">
            <a:avLst/>
          </a:prstGeom>
          <a:noFill/>
        </p:spPr>
        <p:txBody>
          <a:bodyPr wrap="none" rtlCol="0">
            <a:spAutoFit/>
          </a:bodyPr>
          <a:lstStyle/>
          <a:p>
            <a:r>
              <a:rPr lang="en-US" sz="11500" dirty="0">
                <a:solidFill>
                  <a:schemeClr val="accent3">
                    <a:lumMod val="50000"/>
                  </a:schemeClr>
                </a:solidFill>
              </a:rPr>
              <a:t>KHÁM PHÁ</a:t>
            </a:r>
          </a:p>
        </p:txBody>
      </p:sp>
    </p:spTree>
    <p:extLst>
      <p:ext uri="{BB962C8B-B14F-4D97-AF65-F5344CB8AC3E}">
        <p14:creationId xmlns:p14="http://schemas.microsoft.com/office/powerpoint/2010/main" val="331701166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7203" y="98854"/>
            <a:ext cx="9913076" cy="1077218"/>
          </a:xfrm>
          <a:prstGeom prst="rect">
            <a:avLst/>
          </a:prstGeom>
        </p:spPr>
        <p:txBody>
          <a:bodyPr wrap="square">
            <a:spAutoFit/>
          </a:bodyPr>
          <a:lstStyle/>
          <a:p>
            <a:pPr algn="ctr"/>
            <a:r>
              <a:rPr lang="en-US" sz="3200" b="1" dirty="0" err="1" smtClean="0">
                <a:solidFill>
                  <a:schemeClr val="accent6">
                    <a:lumMod val="75000"/>
                  </a:schemeClr>
                </a:solidFill>
                <a:effectLst>
                  <a:outerShdw blurRad="38100" dist="38100" dir="2700000" algn="tl">
                    <a:srgbClr val="000000">
                      <a:alpha val="43137"/>
                    </a:srgbClr>
                  </a:outerShdw>
                </a:effectLst>
              </a:rPr>
              <a:t>Dựa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vào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lời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kể</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của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cô</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giáo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thầy</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giáo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kể</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lại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từng</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giai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đoạn</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theo</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tranh</a:t>
            </a:r>
            <a:r>
              <a:rPr lang="en-US" sz="3200" b="1" dirty="0" smtClean="0">
                <a:solidFill>
                  <a:schemeClr val="accent6">
                    <a:lumMod val="75000"/>
                  </a:schemeClr>
                </a:solidFill>
                <a:effectLst>
                  <a:outerShdw blurRad="38100" dist="38100" dir="2700000" algn="tl">
                    <a:srgbClr val="000000">
                      <a:alpha val="43137"/>
                    </a:srgbClr>
                  </a:outerShdw>
                </a:effectLst>
              </a:rPr>
              <a:t> minh </a:t>
            </a:r>
            <a:r>
              <a:rPr lang="en-US" sz="3200" b="1" dirty="0" err="1" smtClean="0">
                <a:solidFill>
                  <a:schemeClr val="accent6">
                    <a:lumMod val="75000"/>
                  </a:schemeClr>
                </a:solidFill>
                <a:effectLst>
                  <a:outerShdw blurRad="38100" dist="38100" dir="2700000" algn="tl">
                    <a:srgbClr val="000000">
                      <a:alpha val="43137"/>
                    </a:srgbClr>
                  </a:outerShdw>
                </a:effectLst>
              </a:rPr>
              <a:t>họa</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và</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lời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gợi</a:t>
            </a:r>
            <a:r>
              <a:rPr lang="en-US" sz="3200" b="1" dirty="0" smtClean="0">
                <a:solidFill>
                  <a:schemeClr val="accent6">
                    <a:lumMod val="75000"/>
                  </a:schemeClr>
                </a:solidFill>
                <a:effectLst>
                  <a:outerShdw blurRad="38100" dist="38100" dir="2700000" algn="tl">
                    <a:srgbClr val="000000">
                      <a:alpha val="43137"/>
                    </a:srgbClr>
                  </a:outerShdw>
                </a:effectLst>
              </a:rPr>
              <a:t> ý ở </a:t>
            </a:r>
            <a:r>
              <a:rPr lang="en-US" sz="3200" b="1" dirty="0" err="1" smtClean="0">
                <a:solidFill>
                  <a:schemeClr val="accent6">
                    <a:lumMod val="75000"/>
                  </a:schemeClr>
                </a:solidFill>
                <a:effectLst>
                  <a:outerShdw blurRad="38100" dist="38100" dir="2700000" algn="tl">
                    <a:srgbClr val="000000">
                      <a:alpha val="43137"/>
                    </a:srgbClr>
                  </a:outerShdw>
                </a:effectLst>
              </a:rPr>
              <a:t>dưới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mỗi</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tranh</a:t>
            </a:r>
            <a:r>
              <a:rPr lang="en-US" sz="3200" b="1" dirty="0" smtClean="0">
                <a:solidFill>
                  <a:schemeClr val="accent6">
                    <a:lumMod val="75000"/>
                  </a:schemeClr>
                </a:solidFill>
                <a:effectLst>
                  <a:outerShdw blurRad="38100" dist="38100" dir="2700000" algn="tl">
                    <a:srgbClr val="000000">
                      <a:alpha val="43137"/>
                    </a:srgbClr>
                  </a:outerShdw>
                </a:effectLst>
              </a:rPr>
              <a:t>:</a:t>
            </a:r>
            <a:endParaRPr lang="en-US" sz="3200" b="1" dirty="0">
              <a:solidFill>
                <a:schemeClr val="accent6">
                  <a:lumMod val="75000"/>
                </a:schemeClr>
              </a:solidFill>
              <a:effectLst>
                <a:outerShdw blurRad="38100" dist="38100" dir="2700000" algn="tl">
                  <a:srgbClr val="000000">
                    <a:alpha val="43137"/>
                  </a:srgbClr>
                </a:outerShdw>
              </a:effectLst>
            </a:endParaRPr>
          </a:p>
        </p:txBody>
      </p:sp>
      <p:pic>
        <p:nvPicPr>
          <p:cNvPr id="1026" name="Picture 2" descr="Trả lời câu hỏi bài Người đi săn và con nai | Hướng dẫn chi tiết từng câu  hỏi bài Người đi săn và con 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036" y="1351073"/>
            <a:ext cx="5817528" cy="56222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087" y="315310"/>
            <a:ext cx="9913076" cy="707886"/>
          </a:xfrm>
          <a:prstGeom prst="rect">
            <a:avLst/>
          </a:prstGeom>
        </p:spPr>
        <p:txBody>
          <a:bodyPr wrap="square">
            <a:spAutoFit/>
          </a:bodyPr>
          <a:lstStyle/>
          <a:p>
            <a:pPr algn="ct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05098" y="1206787"/>
            <a:ext cx="11792462" cy="5847755"/>
          </a:xfrm>
          <a:prstGeom prst="rect">
            <a:avLst/>
          </a:prstGeom>
        </p:spPr>
        <p:txBody>
          <a:bodyPr wrap="square">
            <a:spAutoFit/>
          </a:bodyPr>
          <a:lstStyle/>
          <a:p>
            <a:pPr algn="just"/>
            <a:r>
              <a:rPr lang="vi-VN" sz="2200" dirty="0">
                <a:solidFill>
                  <a:srgbClr val="000000"/>
                </a:solidFill>
                <a:latin typeface="+mj-lt"/>
              </a:rPr>
              <a:t>      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200" dirty="0">
                <a:solidFill>
                  <a:srgbClr val="000000"/>
                </a:solidFill>
                <a:latin typeface="+mj-lt"/>
              </a:rPr>
              <a:t>      Người đi săn bước đến con suối. Suối róc rách hỏi:</a:t>
            </a:r>
          </a:p>
          <a:p>
            <a:pPr algn="just"/>
            <a:r>
              <a:rPr lang="vi-VN" sz="2200" dirty="0">
                <a:solidFill>
                  <a:srgbClr val="000000"/>
                </a:solidFill>
                <a:latin typeface="+mj-lt"/>
              </a:rPr>
              <a:t>-  Đi đâu tối thế?</a:t>
            </a:r>
          </a:p>
          <a:p>
            <a:pPr algn="just"/>
            <a:r>
              <a:rPr lang="vi-VN" sz="2200" dirty="0">
                <a:solidFill>
                  <a:srgbClr val="000000"/>
                </a:solidFill>
                <a:latin typeface="+mj-lt"/>
              </a:rPr>
              <a:t>-  Đi săn con nai.</a:t>
            </a:r>
          </a:p>
          <a:p>
            <a:pPr algn="just"/>
            <a:r>
              <a:rPr lang="vi-VN" sz="2200" dirty="0">
                <a:solidFill>
                  <a:srgbClr val="000000"/>
                </a:solidFill>
                <a:latin typeface="+mj-lt"/>
              </a:rPr>
              <a:t>      Suối bảo:</a:t>
            </a:r>
          </a:p>
          <a:p>
            <a:pPr algn="just"/>
            <a:r>
              <a:rPr lang="vi-VN" sz="2200" dirty="0">
                <a:solidFill>
                  <a:srgbClr val="000000"/>
                </a:solidFill>
                <a:latin typeface="+mj-lt"/>
              </a:rPr>
              <a:t>-   Con nai hay đến soi gương xuống mặt suối. Đừng bắn con nai!</a:t>
            </a:r>
          </a:p>
          <a:p>
            <a:pPr algn="just"/>
            <a:r>
              <a:rPr lang="vi-VN" sz="2200" dirty="0">
                <a:solidFill>
                  <a:srgbClr val="000000"/>
                </a:solidFill>
                <a:latin typeface="+mj-lt"/>
              </a:rPr>
              <a:t>      Người đi săn lùi lũi bước đi. Tới gốc cây trám, anh ngồi xuống, hạ chiếc đèn ló. Cây trám hỏi:</a:t>
            </a:r>
          </a:p>
          <a:p>
            <a:pPr algn="just"/>
            <a:r>
              <a:rPr lang="vi-VN" sz="2200" dirty="0">
                <a:solidFill>
                  <a:srgbClr val="000000"/>
                </a:solidFill>
                <a:latin typeface="+mj-lt"/>
              </a:rPr>
              <a:t>-   Đến chơi với tôi à?</a:t>
            </a:r>
          </a:p>
          <a:p>
            <a:pPr algn="just"/>
            <a:r>
              <a:rPr lang="vi-VN" sz="2200" dirty="0">
                <a:solidFill>
                  <a:srgbClr val="000000"/>
                </a:solidFill>
                <a:latin typeface="+mj-lt"/>
              </a:rPr>
              <a:t>-   Không phải.</a:t>
            </a:r>
          </a:p>
          <a:p>
            <a:pPr algn="just"/>
            <a:r>
              <a:rPr lang="vi-VN" sz="2200" dirty="0">
                <a:solidFill>
                  <a:srgbClr val="000000"/>
                </a:solidFill>
                <a:latin typeface="+mj-lt"/>
              </a:rPr>
              <a:t>-   Thế anh đi đâu? Ở đây vắng quá! Chẳng có ai đến chơi. Đến mùa quả mới được nhìn thấy con nai về. Sắp đến lúc nai về đấy!</a:t>
            </a:r>
          </a:p>
          <a:p>
            <a:pPr algn="just"/>
            <a:r>
              <a:rPr lang="vi-VN" sz="2200" dirty="0">
                <a:solidFill>
                  <a:srgbClr val="000000"/>
                </a:solidFill>
                <a:latin typeface="+mj-lt"/>
              </a:rPr>
              <a:t>-  Tớ chỉ đợi lúc ấy. Cho nó một phát!</a:t>
            </a:r>
          </a:p>
          <a:p>
            <a:pPr algn="just"/>
            <a:r>
              <a:rPr lang="vi-VN" sz="2200" dirty="0">
                <a:solidFill>
                  <a:srgbClr val="000000"/>
                </a:solidFill>
                <a:latin typeface="+mj-lt"/>
              </a:rPr>
              <a:t>-  Sao?</a:t>
            </a:r>
          </a:p>
          <a:p>
            <a:pPr algn="just"/>
            <a:r>
              <a:rPr lang="vi-VN" sz="2200" dirty="0">
                <a:solidFill>
                  <a:srgbClr val="000000"/>
                </a:solidFill>
                <a:latin typeface="+mj-lt"/>
              </a:rPr>
              <a:t>-  Cái đèn ló này để rọi cho nai chói mắt, không biết đường chạy, cái súng này để bắn chúng.</a:t>
            </a:r>
          </a:p>
          <a:p>
            <a:pPr algn="just"/>
            <a:r>
              <a:rPr lang="vi-VN" sz="2200" dirty="0">
                <a:solidFill>
                  <a:srgbClr val="000000"/>
                </a:solidFill>
                <a:latin typeface="+mj-lt"/>
              </a:rPr>
              <a:t>-  Ác thế!</a:t>
            </a:r>
          </a:p>
          <a:p>
            <a:pPr algn="just"/>
            <a:r>
              <a:rPr lang="vi-VN" sz="2200" dirty="0">
                <a:solidFill>
                  <a:srgbClr val="000000"/>
                </a:solidFill>
                <a:latin typeface="+mj-lt"/>
              </a:rPr>
              <a:t>     </a:t>
            </a:r>
            <a:endParaRPr lang="en-US" sz="2200" dirty="0">
              <a:latin typeface="+mj-l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936"/>
            <a:ext cx="12192000" cy="6524863"/>
          </a:xfrm>
          <a:prstGeom prst="rect">
            <a:avLst/>
          </a:prstGeom>
        </p:spPr>
        <p:txBody>
          <a:bodyPr wrap="square">
            <a:spAutoFit/>
          </a:bodyPr>
          <a:lstStyle/>
          <a:p>
            <a:pPr algn="just"/>
            <a:r>
              <a:rPr lang="vi-VN" sz="2200" dirty="0">
                <a:solidFill>
                  <a:srgbClr val="000000"/>
                </a:solidFill>
                <a:latin typeface="+mj-lt"/>
              </a:rPr>
              <a:t> -  Thịt nai ngon lắm.</a:t>
            </a:r>
          </a:p>
          <a:p>
            <a:pPr algn="just"/>
            <a:r>
              <a:rPr lang="vi-VN" sz="2200" dirty="0">
                <a:solidFill>
                  <a:srgbClr val="000000"/>
                </a:solidFill>
                <a:latin typeface="+mj-lt"/>
              </a:rPr>
              <a:t>      Cây trám rưng rưng:</a:t>
            </a:r>
          </a:p>
          <a:p>
            <a:pPr algn="just"/>
            <a:r>
              <a:rPr lang="vi-VN" sz="2200" dirty="0">
                <a:solidFill>
                  <a:srgbClr val="000000"/>
                </a:solidFill>
                <a:latin typeface="+mj-lt"/>
              </a:rPr>
              <a:t>-  Thế thì cút đi!</a:t>
            </a:r>
          </a:p>
          <a:p>
            <a:pPr algn="just"/>
            <a:r>
              <a:rPr lang="vi-VN" sz="2200" dirty="0" smtClean="0">
                <a:solidFill>
                  <a:srgbClr val="000000"/>
                </a:solidFill>
                <a:latin typeface="+mj-lt"/>
              </a:rPr>
              <a:t>Người </a:t>
            </a:r>
            <a:r>
              <a:rPr lang="vi-VN" sz="2200" dirty="0">
                <a:solidFill>
                  <a:srgbClr val="000000"/>
                </a:solidFill>
                <a:latin typeface="+mj-lt"/>
              </a:rPr>
              <a:t>đi săn không để ý đến những tiếng rì rào tức tưởi trên cây trám. Anh đợi.</a:t>
            </a:r>
          </a:p>
          <a:p>
            <a:pPr algn="just"/>
            <a:r>
              <a:rPr lang="vi-VN" sz="2200" dirty="0">
                <a:solidFill>
                  <a:srgbClr val="000000"/>
                </a:solidFill>
                <a:latin typeface="+mj-lt"/>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200" i="1" dirty="0">
                <a:solidFill>
                  <a:srgbClr val="000000"/>
                </a:solidFill>
                <a:latin typeface="+mj-lt"/>
              </a:rPr>
              <a:t>Muông thú và cây cỏ trong rừng là bạn ta, sao ta lại thèm ăn thịt bạn!</a:t>
            </a:r>
            <a:endParaRPr lang="vi-VN" sz="2200" dirty="0">
              <a:solidFill>
                <a:srgbClr val="000000"/>
              </a:solidFill>
              <a:latin typeface="+mj-lt"/>
            </a:endParaRPr>
          </a:p>
          <a:p>
            <a:pPr algn="just"/>
            <a:r>
              <a:rPr lang="vi-VN" sz="2200" dirty="0">
                <a:solidFill>
                  <a:srgbClr val="000000"/>
                </a:solidFill>
                <a:latin typeface="+mj-lt"/>
              </a:rPr>
              <a:t>      Con nai lặng im, trắng muốt trong ánh sáng.</a:t>
            </a:r>
          </a:p>
          <a:p>
            <a:pPr algn="just"/>
            <a:r>
              <a:rPr lang="vi-VN" sz="2200" dirty="0">
                <a:solidFill>
                  <a:srgbClr val="000000"/>
                </a:solidFill>
                <a:latin typeface="+mj-lt"/>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a:p>
            <a:pPr algn="just"/>
            <a:r>
              <a:rPr lang="vi-VN" sz="2200" dirty="0">
                <a:solidFill>
                  <a:srgbClr val="000000"/>
                </a:solidFill>
                <a:latin typeface="+mj-lt"/>
              </a:rPr>
              <a:t>Người đi săn ngơ ngẩn xuống đồi.</a:t>
            </a:r>
          </a:p>
          <a:p>
            <a:pPr algn="just"/>
            <a:r>
              <a:rPr lang="vi-VN" sz="2200" dirty="0">
                <a:solidFill>
                  <a:srgbClr val="000000"/>
                </a:solidFill>
                <a:latin typeface="+mj-lt"/>
              </a:rPr>
              <a:t>Vầng trăng đã nhìn thấy tất cả, mỉm cười.</a:t>
            </a:r>
          </a:p>
          <a:p>
            <a:pPr algn="just"/>
            <a:r>
              <a:rPr lang="vi-VN" sz="2200" dirty="0">
                <a:solidFill>
                  <a:srgbClr val="000000"/>
                </a:solidFill>
                <a:latin typeface="+mj-lt"/>
              </a:rPr>
              <a:t>-  Ngủ ngon được đấy! Chúc ngủ ngon!</a:t>
            </a:r>
          </a:p>
          <a:p>
            <a:pPr algn="just"/>
            <a:r>
              <a:rPr lang="vi-VN" sz="2200" dirty="0">
                <a:solidFill>
                  <a:srgbClr val="000000"/>
                </a:solidFill>
                <a:latin typeface="+mj-lt"/>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200" b="1" dirty="0">
                <a:solidFill>
                  <a:srgbClr val="000000"/>
                </a:solidFill>
                <a:latin typeface="+mj-lt"/>
              </a:rPr>
              <a:t>TÔ HOÀI</a:t>
            </a:r>
            <a:endParaRPr lang="vi-VN" sz="2200" dirty="0">
              <a:solidFill>
                <a:srgbClr val="000000"/>
              </a:solidFill>
              <a:latin typeface="+mj-lt"/>
            </a:endParaRPr>
          </a:p>
          <a:p>
            <a:endParaRPr lang="en-US" sz="2200" dirty="0">
              <a:latin typeface="+mj-lt"/>
            </a:endParaRPr>
          </a:p>
        </p:txBody>
      </p:sp>
      <p:sp>
        <p:nvSpPr>
          <p:cNvPr id="3" name="Rectangle 2"/>
          <p:cNvSpPr/>
          <p:nvPr/>
        </p:nvSpPr>
        <p:spPr>
          <a:xfrm>
            <a:off x="1052619" y="0"/>
            <a:ext cx="9913076" cy="707886"/>
          </a:xfrm>
          <a:prstGeom prst="rect">
            <a:avLst/>
          </a:prstGeom>
        </p:spPr>
        <p:txBody>
          <a:bodyPr wrap="square">
            <a:spAutoFit/>
          </a:bodyPr>
          <a:lstStyle/>
          <a:p>
            <a:pPr algn="ct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93352"/>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Ong</a:t>
            </a:r>
            <a:endParaRPr lang="en-US" sz="6600">
              <a:solidFill>
                <a:prstClr val="white"/>
              </a:solidFill>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non</a:t>
            </a:r>
            <a:endParaRPr lang="en-US" sz="6600">
              <a:solidFill>
                <a:prstClr val="white"/>
              </a:solidFill>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học</a:t>
            </a:r>
            <a:endParaRPr lang="en-US" sz="6600">
              <a:solidFill>
                <a:prstClr val="white"/>
              </a:solidFill>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
        <p:nvSpPr>
          <p:cNvPr id="18" name="Rectangle 17">
            <a:extLst>
              <a:ext uri="{FF2B5EF4-FFF2-40B4-BE49-F238E27FC236}">
                <a16:creationId xmlns:a16="http://schemas.microsoft.com/office/drawing/2014/main" id="{EEA834E6-709B-490E-901D-06776B901B01}"/>
              </a:ext>
            </a:extLst>
          </p:cNvPr>
          <p:cNvSpPr/>
          <p:nvPr/>
        </p:nvSpPr>
        <p:spPr>
          <a:xfrm>
            <a:off x="4753961" y="5417818"/>
            <a:ext cx="5815887" cy="1015663"/>
          </a:xfrm>
          <a:prstGeom prst="rect">
            <a:avLst/>
          </a:prstGeom>
        </p:spPr>
        <p:txBody>
          <a:bodyPr wrap="none">
            <a:spAutoFit/>
          </a:bodyPr>
          <a:lstStyle/>
          <a:p>
            <a:pPr defTabSz="914400">
              <a:defRPr/>
            </a:pPr>
            <a:r>
              <a:rPr lang="en-US" sz="6000" dirty="0" err="1">
                <a:solidFill>
                  <a:prstClr val="black"/>
                </a:solidFill>
              </a:rPr>
              <a:t>Tìm</a:t>
            </a:r>
            <a:r>
              <a:rPr lang="en-US" sz="6000" dirty="0">
                <a:solidFill>
                  <a:prstClr val="black"/>
                </a:solidFill>
              </a:rPr>
              <a:t> </a:t>
            </a:r>
            <a:r>
              <a:rPr lang="en-US" sz="6000" dirty="0" err="1">
                <a:solidFill>
                  <a:prstClr val="black"/>
                </a:solidFill>
              </a:rPr>
              <a:t>hiểu</a:t>
            </a:r>
            <a:r>
              <a:rPr lang="en-US" sz="6000" dirty="0">
                <a:solidFill>
                  <a:prstClr val="black"/>
                </a:solidFill>
              </a:rPr>
              <a:t> </a:t>
            </a:r>
            <a:r>
              <a:rPr lang="en-US" sz="6000" dirty="0" err="1">
                <a:solidFill>
                  <a:prstClr val="black"/>
                </a:solidFill>
              </a:rPr>
              <a:t>nội</a:t>
            </a:r>
            <a:r>
              <a:rPr lang="en-US" sz="6000" dirty="0">
                <a:solidFill>
                  <a:prstClr val="black"/>
                </a:solidFill>
              </a:rPr>
              <a:t> dung</a:t>
            </a:r>
          </a:p>
        </p:txBody>
      </p:sp>
    </p:spTree>
    <p:extLst>
      <p:ext uri="{BB962C8B-B14F-4D97-AF65-F5344CB8AC3E}">
        <p14:creationId xmlns:p14="http://schemas.microsoft.com/office/powerpoint/2010/main" val="404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56471" y="246984"/>
            <a:ext cx="5257663"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225135" y="1205346"/>
            <a:ext cx="5853548"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000" dirty="0">
                <a:solidFill>
                  <a:srgbClr val="000000"/>
                </a:solidFill>
              </a:rPr>
              <a:t>      Người đi săn bước đến con suối. Suối róc rách hỏi:</a:t>
            </a:r>
          </a:p>
          <a:p>
            <a:pPr algn="just"/>
            <a:r>
              <a:rPr lang="vi-VN" sz="2000" dirty="0">
                <a:solidFill>
                  <a:srgbClr val="000000"/>
                </a:solidFill>
              </a:rPr>
              <a:t>-  Đi đâu tối thế?</a:t>
            </a:r>
          </a:p>
          <a:p>
            <a:pPr algn="just"/>
            <a:r>
              <a:rPr lang="vi-VN" sz="2000" dirty="0">
                <a:solidFill>
                  <a:srgbClr val="000000"/>
                </a:solidFill>
              </a:rPr>
              <a:t>-  Đi săn con nai.</a:t>
            </a:r>
          </a:p>
          <a:p>
            <a:pPr algn="just"/>
            <a:r>
              <a:rPr lang="vi-VN" sz="2000" dirty="0">
                <a:solidFill>
                  <a:srgbClr val="000000"/>
                </a:solidFill>
              </a:rPr>
              <a:t>      Suối bảo:</a:t>
            </a:r>
          </a:p>
          <a:p>
            <a:pPr algn="just"/>
            <a:r>
              <a:rPr lang="vi-VN" sz="2000" dirty="0">
                <a:solidFill>
                  <a:srgbClr val="000000"/>
                </a:solidFill>
              </a:rPr>
              <a:t>-   Con nai hay đến soi gương xuống mặt suối. Đừng bắn con nai!</a:t>
            </a:r>
          </a:p>
          <a:p>
            <a:pPr algn="just"/>
            <a:r>
              <a:rPr lang="vi-VN" sz="2000" dirty="0">
                <a:solidFill>
                  <a:srgbClr val="000000"/>
                </a:solidFill>
              </a:rPr>
              <a:t>      Người đi săn lùi lũi bước đi. Tới gốc cây trám, anh ngồi xuống, hạ chiếc đèn ló. Cây trám hỏi:</a:t>
            </a:r>
          </a:p>
          <a:p>
            <a:pPr algn="just"/>
            <a:r>
              <a:rPr lang="vi-VN" sz="2000" dirty="0">
                <a:solidFill>
                  <a:srgbClr val="000000"/>
                </a:solidFill>
              </a:rPr>
              <a:t>-   Đến chơi với tôi à?</a:t>
            </a:r>
          </a:p>
          <a:p>
            <a:pPr algn="just"/>
            <a:r>
              <a:rPr lang="vi-VN" sz="2000" dirty="0">
                <a:solidFill>
                  <a:srgbClr val="000000"/>
                </a:solidFill>
              </a:rPr>
              <a:t>-   Không phải.</a:t>
            </a:r>
          </a:p>
          <a:p>
            <a:pPr algn="just"/>
            <a:r>
              <a:rPr lang="vi-VN" sz="2000" dirty="0">
                <a:solidFill>
                  <a:srgbClr val="000000"/>
                </a:solidFill>
              </a:rPr>
              <a:t>-   Thế anh đi đâu? Ở đây vắng quá! Chẳng có ai đến chơi. Đến mùa quả mới được nhìn thấy con nai về. Sắp đến lúc nai về đấy</a:t>
            </a:r>
            <a:r>
              <a:rPr lang="vi-VN" sz="2000" dirty="0" smtClean="0">
                <a:solidFill>
                  <a:srgbClr val="000000"/>
                </a:solidFill>
              </a:rPr>
              <a:t>!</a:t>
            </a:r>
            <a:endParaRPr lang="vi-VN" sz="2000" dirty="0">
              <a:solidFill>
                <a:srgbClr val="000000"/>
              </a:solidFill>
            </a:endParaRPr>
          </a:p>
        </p:txBody>
      </p:sp>
      <p:sp>
        <p:nvSpPr>
          <p:cNvPr id="6" name="Rectangle 5"/>
          <p:cNvSpPr/>
          <p:nvPr/>
        </p:nvSpPr>
        <p:spPr>
          <a:xfrm>
            <a:off x="6303818" y="4448695"/>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  Tớ chỉ đợi lúc ấy. Cho nó một phát!</a:t>
            </a:r>
          </a:p>
          <a:p>
            <a:pPr algn="just"/>
            <a:r>
              <a:rPr lang="vi-VN" sz="2000" dirty="0">
                <a:solidFill>
                  <a:srgbClr val="000000"/>
                </a:solidFill>
              </a:rPr>
              <a:t>-  Sao?</a:t>
            </a:r>
          </a:p>
          <a:p>
            <a:pPr algn="just"/>
            <a:r>
              <a:rPr lang="vi-VN" sz="2000" dirty="0">
                <a:solidFill>
                  <a:srgbClr val="000000"/>
                </a:solidFill>
              </a:rPr>
              <a:t>-  Cái đèn ló này để rọi cho nai chói mắt, không biết đường chạy, cái súng này để bắn chúng.</a:t>
            </a:r>
          </a:p>
          <a:p>
            <a:pPr algn="just"/>
            <a:r>
              <a:rPr lang="vi-VN" sz="2000" dirty="0">
                <a:solidFill>
                  <a:srgbClr val="000000"/>
                </a:solidFill>
              </a:rPr>
              <a:t>-  Ác thế!</a:t>
            </a: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r>
              <a:rPr lang="vi-VN" sz="1600" dirty="0">
                <a:solidFill>
                  <a:srgbClr val="000000"/>
                </a:solidFill>
              </a:rPr>
              <a:t/>
            </a: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7289" y="178649"/>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078682" y="450665"/>
            <a:ext cx="4849147" cy="891432"/>
          </a:xfrm>
          <a:prstGeom prst="wedgeRoundRectCallout">
            <a:avLst>
              <a:gd name="adj1" fmla="val 52894"/>
              <a:gd name="adj2" fmla="val 2002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2400" b="1" dirty="0" err="1"/>
              <a:t>Câu</a:t>
            </a:r>
            <a:r>
              <a:rPr lang="en-US" sz="2400" b="1" dirty="0"/>
              <a:t> </a:t>
            </a:r>
            <a:r>
              <a:rPr lang="en-US" sz="2400" b="1" dirty="0" err="1"/>
              <a:t>chuyện</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nhân</a:t>
            </a:r>
            <a:r>
              <a:rPr lang="en-US" sz="2400" b="1" dirty="0"/>
              <a:t> </a:t>
            </a:r>
            <a:r>
              <a:rPr lang="en-US" sz="2400" b="1" dirty="0" err="1"/>
              <a:t>vật</a:t>
            </a:r>
            <a:r>
              <a:rPr lang="en-US" sz="2400" b="1" dirty="0"/>
              <a:t> </a:t>
            </a:r>
            <a:r>
              <a:rPr lang="en-US" sz="2400" b="1" dirty="0" err="1"/>
              <a:t>nào</a:t>
            </a:r>
            <a:r>
              <a:rPr lang="en-US" sz="2400" b="1" dirty="0"/>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9547" y="1207623"/>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7289" y="2018964"/>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10445081" y="3936556"/>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Cả A, B </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659" y="2032613"/>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414419"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GB"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Con </a:t>
            </a:r>
            <a:r>
              <a:rPr kumimoji="0" lang="en-GB"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nai</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9154" y="2032612"/>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8835211" y="3948615"/>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smtClean="0">
                <a:solidFill>
                  <a:srgbClr val="002060"/>
                </a:solidFill>
                <a:latin typeface="Times New Roman" panose="02020603050405020304" pitchFamily="18" charset="0"/>
                <a:cs typeface="Times New Roman" panose="02020603050405020304" pitchFamily="18" charset="0"/>
              </a:rPr>
              <a:t>Con </a:t>
            </a:r>
            <a:r>
              <a:rPr lang="en-GB" dirty="0" err="1" smtClean="0">
                <a:solidFill>
                  <a:srgbClr val="002060"/>
                </a:solidFill>
                <a:latin typeface="Times New Roman" panose="02020603050405020304" pitchFamily="18" charset="0"/>
                <a:cs typeface="Times New Roman" panose="02020603050405020304" pitchFamily="18" charset="0"/>
              </a:rPr>
              <a:t>hưu</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thợ</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4478" y="2018965"/>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5980566"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Thợ</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058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vi-VN" sz="2800" b="1" dirty="0">
                <a:latin typeface="Cambria" panose="02040503050406030204" pitchFamily="18" charset="0"/>
                <a:ea typeface="Cambria" panose="02040503050406030204" pitchFamily="18" charset="0"/>
              </a:rPr>
              <a:t/>
            </a:r>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25135" y="72311"/>
            <a:ext cx="6274711"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41882" y="1180980"/>
            <a:ext cx="6066846"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vi-VN" sz="2000" dirty="0">
                <a:solidFill>
                  <a:srgbClr val="000000"/>
                </a:solidFill>
              </a:rPr>
              <a:t>-  Thịt nai ngon lắm.</a:t>
            </a:r>
          </a:p>
          <a:p>
            <a:pPr algn="just"/>
            <a:r>
              <a:rPr lang="vi-VN" sz="2000" dirty="0">
                <a:solidFill>
                  <a:srgbClr val="000000"/>
                </a:solidFill>
              </a:rPr>
              <a:t>      Cây trám rưng rưng:</a:t>
            </a:r>
          </a:p>
          <a:p>
            <a:pPr algn="just"/>
            <a:r>
              <a:rPr lang="vi-VN" sz="2000" dirty="0">
                <a:solidFill>
                  <a:srgbClr val="000000"/>
                </a:solidFill>
              </a:rPr>
              <a:t>-  Thế thì cút đi!</a:t>
            </a:r>
          </a:p>
          <a:p>
            <a:pPr algn="just"/>
            <a:r>
              <a:rPr lang="vi-VN" sz="2000" dirty="0">
                <a:solidFill>
                  <a:srgbClr val="000000"/>
                </a:solidFill>
              </a:rPr>
              <a:t>Người đi săn không để ý đến những tiếng rì rào tức tưởi trên cây trám. Anh đợi.</a:t>
            </a:r>
          </a:p>
          <a:p>
            <a:pPr algn="just"/>
            <a:r>
              <a:rPr lang="vi-VN" sz="2000" dirty="0">
                <a:solidFill>
                  <a:srgbClr val="000000"/>
                </a:solidFill>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000" i="1" dirty="0">
                <a:solidFill>
                  <a:srgbClr val="000000"/>
                </a:solidFill>
              </a:rPr>
              <a:t>Muông thú và cây cỏ trong rừng là bạn ta, sao ta lại thèm ăn thịt bạn!</a:t>
            </a:r>
            <a:endParaRPr lang="vi-VN" sz="2000" dirty="0">
              <a:solidFill>
                <a:srgbClr val="000000"/>
              </a:solidFill>
            </a:endParaRPr>
          </a:p>
          <a:p>
            <a:pPr algn="just"/>
            <a:r>
              <a:rPr lang="vi-VN" sz="2000" dirty="0">
                <a:solidFill>
                  <a:srgbClr val="000000"/>
                </a:solidFill>
              </a:rPr>
              <a:t>      Con nai lặng im, trắng muốt trong ánh sáng.</a:t>
            </a:r>
          </a:p>
          <a:p>
            <a:pPr algn="just"/>
            <a:r>
              <a:rPr lang="vi-VN" sz="2000" dirty="0">
                <a:solidFill>
                  <a:srgbClr val="000000"/>
                </a:solidFill>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r>
              <a:rPr lang="vi-VN" sz="2000" dirty="0" smtClean="0">
                <a:solidFill>
                  <a:srgbClr val="000000"/>
                </a:solidFill>
              </a:rPr>
              <a:t>.</a:t>
            </a:r>
            <a:endParaRPr lang="vi-VN" sz="2000" dirty="0">
              <a:solidFill>
                <a:srgbClr val="000000"/>
              </a:solidFill>
            </a:endParaRPr>
          </a:p>
        </p:txBody>
      </p:sp>
      <p:sp>
        <p:nvSpPr>
          <p:cNvPr id="6" name="Rectangle 5"/>
          <p:cNvSpPr/>
          <p:nvPr/>
        </p:nvSpPr>
        <p:spPr>
          <a:xfrm>
            <a:off x="6221009" y="4336473"/>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Người đi săn ngơ ngẩn xuống đồi.</a:t>
            </a:r>
          </a:p>
          <a:p>
            <a:pPr algn="just"/>
            <a:r>
              <a:rPr lang="vi-VN" sz="2000" dirty="0" smtClean="0">
                <a:solidFill>
                  <a:srgbClr val="000000"/>
                </a:solidFill>
              </a:rPr>
              <a:t>Vầng </a:t>
            </a:r>
            <a:r>
              <a:rPr lang="vi-VN" sz="2000" dirty="0">
                <a:solidFill>
                  <a:srgbClr val="000000"/>
                </a:solidFill>
              </a:rPr>
              <a:t>trăng đã nhìn thấy tất cả, mỉm cười.</a:t>
            </a:r>
          </a:p>
          <a:p>
            <a:pPr algn="just"/>
            <a:r>
              <a:rPr lang="vi-VN" sz="2000" dirty="0">
                <a:solidFill>
                  <a:srgbClr val="000000"/>
                </a:solidFill>
              </a:rPr>
              <a:t>-  Ngủ ngon được đấy! Chúc ngủ ngon!</a:t>
            </a:r>
          </a:p>
          <a:p>
            <a:pPr algn="just"/>
            <a:r>
              <a:rPr lang="vi-VN" sz="2000" dirty="0">
                <a:solidFill>
                  <a:srgbClr val="000000"/>
                </a:solidFill>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000" b="1" dirty="0">
                <a:solidFill>
                  <a:srgbClr val="000000"/>
                </a:solidFill>
              </a:rPr>
              <a:t>TÔ HOÀI</a:t>
            </a:r>
            <a:endParaRPr lang="vi-VN" sz="2000" dirty="0">
              <a:solidFill>
                <a:srgbClr val="000000"/>
              </a:solidFill>
            </a:endParaRP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r>
              <a:rPr lang="vi-VN" sz="1600" dirty="0">
                <a:solidFill>
                  <a:srgbClr val="000000"/>
                </a:solidFill>
              </a:rPr>
              <a:t/>
            </a: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462" y="-259947"/>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682883" y="16612"/>
            <a:ext cx="4386720" cy="901715"/>
          </a:xfrm>
          <a:prstGeom prst="wedgeRoundRectCallout">
            <a:avLst>
              <a:gd name="adj1" fmla="val 62786"/>
              <a:gd name="adj2" fmla="val 825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vi-VN" dirty="0" smtClean="0"/>
              <a:t>Đ</a:t>
            </a:r>
            <a:endParaRPr lang="en-GB" dirty="0" smtClean="0"/>
          </a:p>
          <a:p>
            <a:pPr lvl="0" defTabSz="914400">
              <a:defRPr/>
            </a:pPr>
            <a:endParaRPr lang="en-GB" dirty="0"/>
          </a:p>
          <a:p>
            <a:pPr lvl="0" defTabSz="914400">
              <a:defRPr/>
            </a:pPr>
            <a:r>
              <a:rPr lang="en-GB" dirty="0"/>
              <a:t>Đ</a:t>
            </a:r>
            <a:r>
              <a:rPr lang="vi-VN" dirty="0" smtClean="0"/>
              <a:t>êm </a:t>
            </a:r>
            <a:r>
              <a:rPr lang="vi-VN" dirty="0"/>
              <a:t>ấy trong giấc ngủ dường như người đi săn đã gặp con </a:t>
            </a:r>
            <a:r>
              <a:rPr lang="vi-VN" dirty="0" smtClean="0"/>
              <a:t>nai</a:t>
            </a:r>
            <a:r>
              <a:rPr lang="en-GB" dirty="0" smtClean="0"/>
              <a:t> </a:t>
            </a:r>
            <a:r>
              <a:rPr lang="en-GB" dirty="0" err="1" smtClean="0"/>
              <a:t>trông</a:t>
            </a:r>
            <a:r>
              <a:rPr lang="en-GB" dirty="0" smtClean="0"/>
              <a:t> </a:t>
            </a:r>
            <a:r>
              <a:rPr lang="en-GB" dirty="0" err="1" smtClean="0"/>
              <a:t>như</a:t>
            </a:r>
            <a:r>
              <a:rPr lang="en-GB" dirty="0" smtClean="0"/>
              <a:t> </a:t>
            </a:r>
            <a:r>
              <a:rPr lang="en-GB" dirty="0" err="1" smtClean="0"/>
              <a:t>thế</a:t>
            </a:r>
            <a:r>
              <a:rPr lang="en-GB" dirty="0" smtClean="0"/>
              <a:t> </a:t>
            </a:r>
            <a:r>
              <a:rPr lang="en-GB" dirty="0" err="1" smtClean="0"/>
              <a:t>nào</a:t>
            </a:r>
            <a:r>
              <a:rPr lang="en-GB" dirty="0" smtClean="0"/>
              <a:t>?</a:t>
            </a:r>
            <a:r>
              <a:rPr lang="vi-VN" dirty="0"/>
              <a:t/>
            </a:r>
            <a:br>
              <a:rPr lang="vi-VN" dirty="0"/>
            </a:br>
            <a:r>
              <a:rPr lang="vi-VN" dirty="0"/>
              <a:t/>
            </a:r>
            <a:br>
              <a:rPr lang="vi-VN" dirty="0"/>
            </a:br>
            <a:endParaRPr kumimoji="0" lang="en-US"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720" y="769027"/>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544" y="1590077"/>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9047336" y="3507669"/>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Đáng</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yêu</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1832" y="1594017"/>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596592"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GB" dirty="0" err="1" smtClean="0">
                <a:solidFill>
                  <a:srgbClr val="002060"/>
                </a:solidFill>
                <a:latin typeface="Times New Roman" panose="02020603050405020304" pitchFamily="18" charset="0"/>
                <a:cs typeface="Times New Roman" panose="02020603050405020304" pitchFamily="18" charset="0"/>
              </a:rPr>
              <a:t>Xinh</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đẹp</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235" y="1594017"/>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10863292" y="3510020"/>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err="1" smtClean="0">
                <a:solidFill>
                  <a:srgbClr val="002060"/>
                </a:solidFill>
                <a:latin typeface="Times New Roman" panose="02020603050405020304" pitchFamily="18" charset="0"/>
                <a:cs typeface="Times New Roman" panose="02020603050405020304" pitchFamily="18" charset="0"/>
              </a:rPr>
              <a:t>Tiên</a:t>
            </a:r>
            <a:r>
              <a:rPr lang="en-GB" dirty="0" smtClean="0">
                <a:solidFill>
                  <a:srgbClr val="002060"/>
                </a:solidFill>
                <a:latin typeface="Times New Roman" panose="02020603050405020304" pitchFamily="18" charset="0"/>
                <a:cs typeface="Times New Roman" panose="02020603050405020304" pitchFamily="18" charset="0"/>
              </a:rPr>
              <a:t> </a:t>
            </a:r>
            <a:r>
              <a:rPr lang="en-GB" dirty="0" err="1" smtClean="0">
                <a:solidFill>
                  <a:srgbClr val="002060"/>
                </a:solidFill>
                <a:latin typeface="Times New Roman" panose="02020603050405020304" pitchFamily="18" charset="0"/>
                <a:cs typeface="Times New Roman" panose="02020603050405020304" pitchFamily="18" charset="0"/>
              </a:rPr>
              <a:t>nữ</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51" y="1580369"/>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6162739"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noProof="0" dirty="0" err="1" smtClean="0">
                <a:solidFill>
                  <a:srgbClr val="002060"/>
                </a:solidFill>
                <a:latin typeface="Times New Roman" panose="02020603050405020304" pitchFamily="18" charset="0"/>
                <a:cs typeface="Times New Roman" panose="02020603050405020304" pitchFamily="18" charset="0"/>
              </a:rPr>
              <a:t>Đáng</a:t>
            </a:r>
            <a:r>
              <a:rPr lang="en-GB" noProof="0" dirty="0" smtClean="0">
                <a:solidFill>
                  <a:srgbClr val="002060"/>
                </a:solidFill>
                <a:latin typeface="Times New Roman" panose="02020603050405020304" pitchFamily="18" charset="0"/>
                <a:cs typeface="Times New Roman" panose="02020603050405020304" pitchFamily="18" charset="0"/>
              </a:rPr>
              <a:t> </a:t>
            </a:r>
            <a:r>
              <a:rPr lang="en-GB" noProof="0" dirty="0" err="1" smtClean="0">
                <a:solidFill>
                  <a:srgbClr val="002060"/>
                </a:solidFill>
                <a:latin typeface="Times New Roman" panose="02020603050405020304" pitchFamily="18" charset="0"/>
                <a:cs typeface="Times New Roman" panose="02020603050405020304" pitchFamily="18" charset="0"/>
              </a:rPr>
              <a:t>thương</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43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669907772"/>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1434</TotalTime>
  <Words>553</Words>
  <Application>Microsoft Office PowerPoint</Application>
  <PresentationFormat>Widescreen</PresentationFormat>
  <Paragraphs>143</Paragraphs>
  <Slides>18</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等线</vt:lpstr>
      <vt:lpstr>Arial</vt:lpstr>
      <vt:lpstr>Calibri</vt:lpstr>
      <vt:lpstr>Calibri Light</vt:lpstr>
      <vt:lpstr>Cambria</vt:lpstr>
      <vt:lpstr>等线 Light</vt:lpstr>
      <vt:lpstr>inpin heiti</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Admin</cp:lastModifiedBy>
  <cp:revision>436</cp:revision>
  <dcterms:created xsi:type="dcterms:W3CDTF">2017-08-18T03:02:00Z</dcterms:created>
  <dcterms:modified xsi:type="dcterms:W3CDTF">2021-09-10T16:54:06Z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