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710" r:id="rId4"/>
    <p:sldMasterId id="2147483723" r:id="rId5"/>
  </p:sldMasterIdLst>
  <p:notesMasterIdLst>
    <p:notesMasterId r:id="rId44"/>
  </p:notesMasterIdLst>
  <p:sldIdLst>
    <p:sldId id="2007577187" r:id="rId6"/>
    <p:sldId id="262" r:id="rId7"/>
    <p:sldId id="263" r:id="rId8"/>
    <p:sldId id="264" r:id="rId9"/>
    <p:sldId id="257" r:id="rId10"/>
    <p:sldId id="265" r:id="rId11"/>
    <p:sldId id="266" r:id="rId12"/>
    <p:sldId id="267" r:id="rId13"/>
    <p:sldId id="268" r:id="rId14"/>
    <p:sldId id="269" r:id="rId15"/>
    <p:sldId id="320" r:id="rId16"/>
    <p:sldId id="2007577177" r:id="rId17"/>
    <p:sldId id="356" r:id="rId18"/>
    <p:sldId id="2007577131" r:id="rId19"/>
    <p:sldId id="363" r:id="rId20"/>
    <p:sldId id="2007577108" r:id="rId21"/>
    <p:sldId id="2007577109" r:id="rId22"/>
    <p:sldId id="325" r:id="rId23"/>
    <p:sldId id="2007577114" r:id="rId24"/>
    <p:sldId id="2007577112" r:id="rId25"/>
    <p:sldId id="2007577115" r:id="rId26"/>
    <p:sldId id="2007577186" r:id="rId27"/>
    <p:sldId id="2007577117" r:id="rId28"/>
    <p:sldId id="2007577180" r:id="rId29"/>
    <p:sldId id="2007577181" r:id="rId30"/>
    <p:sldId id="327" r:id="rId31"/>
    <p:sldId id="359" r:id="rId32"/>
    <p:sldId id="2007577182" r:id="rId33"/>
    <p:sldId id="360" r:id="rId34"/>
    <p:sldId id="2007577183" r:id="rId35"/>
    <p:sldId id="397" r:id="rId36"/>
    <p:sldId id="2007577184" r:id="rId37"/>
    <p:sldId id="342" r:id="rId38"/>
    <p:sldId id="2007577106" r:id="rId39"/>
    <p:sldId id="362" r:id="rId40"/>
    <p:sldId id="2007577102" r:id="rId41"/>
    <p:sldId id="2007577100" r:id="rId42"/>
    <p:sldId id="2007577101"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33A"/>
    <a:srgbClr val="B0EAFF"/>
    <a:srgbClr val="C7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03" autoAdjust="0"/>
    <p:restoredTop sz="94660"/>
  </p:normalViewPr>
  <p:slideViewPr>
    <p:cSldViewPr snapToGrid="0">
      <p:cViewPr varScale="1">
        <p:scale>
          <a:sx n="78" d="100"/>
          <a:sy n="78" d="100"/>
        </p:scale>
        <p:origin x="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D11EC7AB-5B1A-407B-BE87-5FD75047DD72}" type="datetimeFigureOut">
              <a:rPr lang="en-US" smtClean="0"/>
              <a:pPr/>
              <a:t>28/12/2023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D2F7BC4B-7848-401F-8553-223C920BD81A}" type="slidenum">
              <a:rPr lang="en-US" smtClean="0"/>
              <a:pPr/>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Times New Roman" panose="02020603050405020304" pitchFamily="18"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2281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530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658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văn</a:t>
            </a:r>
            <a:r>
              <a:rPr lang="en-US" baseline="0" dirty="0"/>
              <a:t> </a:t>
            </a:r>
            <a:r>
              <a:rPr lang="en-US" baseline="0" dirty="0" err="1"/>
              <a:t>giúp</a:t>
            </a:r>
            <a:r>
              <a:rPr lang="en-US" baseline="0" dirty="0"/>
              <a:t> con b’ </a:t>
            </a:r>
            <a:r>
              <a:rPr lang="en-US" baseline="0" dirty="0" err="1"/>
              <a:t>đc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t>30</a:t>
            </a:fld>
            <a:endParaRPr lang="en-US"/>
          </a:p>
        </p:txBody>
      </p:sp>
    </p:spTree>
    <p:extLst>
      <p:ext uri="{BB962C8B-B14F-4D97-AF65-F5344CB8AC3E}">
        <p14:creationId xmlns:p14="http://schemas.microsoft.com/office/powerpoint/2010/main" val="59089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C6AB2-3D3A-4A56-9658-FB6999002208}" type="slidenum">
              <a:rPr lang="vi-VN" smtClean="0"/>
              <a:t>31</a:t>
            </a:fld>
            <a:endParaRPr lang="vi-VN"/>
          </a:p>
        </p:txBody>
      </p:sp>
    </p:spTree>
    <p:extLst>
      <p:ext uri="{BB962C8B-B14F-4D97-AF65-F5344CB8AC3E}">
        <p14:creationId xmlns:p14="http://schemas.microsoft.com/office/powerpoint/2010/main" val="3416133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552586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6308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7089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06853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9207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7658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07881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89839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0850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70605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endParaRPr>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1C366D3-5762-4D36-B666-26996E5102BC}"/>
              </a:ext>
            </a:extLst>
          </p:cNvPr>
          <p:cNvSpPr txBox="1"/>
          <p:nvPr userDrawn="1"/>
        </p:nvSpPr>
        <p:spPr>
          <a:xfrm>
            <a:off x="8906611" y="6596393"/>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4823030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26FFD-7E6E-44B7-A5C3-1DFBFE229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80923D-B2F0-4396-9732-9386E79BF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7F2718-831D-462C-85DA-FCF169ABCB4D}"/>
              </a:ext>
            </a:extLst>
          </p:cNvPr>
          <p:cNvSpPr>
            <a:spLocks noGrp="1"/>
          </p:cNvSpPr>
          <p:nvPr>
            <p:ph type="dt" sz="half" idx="10"/>
          </p:nvPr>
        </p:nvSpPr>
        <p:spPr/>
        <p:txBody>
          <a:bodyPr/>
          <a:lstStyle/>
          <a:p>
            <a:fld id="{0F500DDF-151D-4A04-8F16-20A7BC8381C2}" type="datetimeFigureOut">
              <a:rPr lang="en-US" smtClean="0"/>
              <a:t>28/12/2023</a:t>
            </a:fld>
            <a:endParaRPr lang="en-US"/>
          </a:p>
        </p:txBody>
      </p:sp>
      <p:sp>
        <p:nvSpPr>
          <p:cNvPr id="5" name="Footer Placeholder 4">
            <a:extLst>
              <a:ext uri="{FF2B5EF4-FFF2-40B4-BE49-F238E27FC236}">
                <a16:creationId xmlns:a16="http://schemas.microsoft.com/office/drawing/2014/main" xmlns="" id="{6306BA62-B053-4BDB-879F-E72184A8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B6B983-A639-40EF-9EE9-7B8B23D43220}"/>
              </a:ext>
            </a:extLst>
          </p:cNvPr>
          <p:cNvSpPr>
            <a:spLocks noGrp="1"/>
          </p:cNvSpPr>
          <p:nvPr>
            <p:ph type="sldNum" sz="quarter" idx="12"/>
          </p:nvPr>
        </p:nvSpPr>
        <p:spPr/>
        <p:txBody>
          <a:bodyPr/>
          <a:lstStyle/>
          <a:p>
            <a:fld id="{59B0292F-4D31-474D-9896-EF0E957B63DA}" type="slidenum">
              <a:rPr lang="en-US" smtClean="0"/>
              <a:t>‹#›</a:t>
            </a:fld>
            <a:endParaRPr lang="en-US"/>
          </a:p>
        </p:txBody>
      </p:sp>
    </p:spTree>
    <p:extLst>
      <p:ext uri="{BB962C8B-B14F-4D97-AF65-F5344CB8AC3E}">
        <p14:creationId xmlns:p14="http://schemas.microsoft.com/office/powerpoint/2010/main" val="11171228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33397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2631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27581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28/12/2023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673470"/>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49111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32419344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559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73993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085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8235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30024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9755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985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28/12/2023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78178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14794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1241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6336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72705145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3390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53504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8631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803920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83139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28/12/2023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733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2023/12/28</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02343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28/12/2023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28/12/2023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03E31E5-9C54-4096-9F33-FBA5205F8935}" type="datetimeFigureOut">
              <a:rPr lang="en-US" smtClean="0"/>
              <a:pPr/>
              <a:t>28/12/2023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a:latin typeface="Times New Roman" panose="02020603050405020304" pitchFamily="18" charset="0"/>
              </a:rPr>
              <a:t>Design by: Hương Thảo</a:t>
            </a:r>
            <a:endParaRPr lang="en-US" dirty="0">
              <a:latin typeface="Times New Roman" panose="02020603050405020304" pitchFamily="18" charset="0"/>
            </a:endParaRPr>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736" r:id="rId3"/>
    <p:sldLayoutId id="2147483737" r:id="rId4"/>
    <p:sldLayoutId id="2147483738" r:id="rId5"/>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377"/>
            <a:fld id="{1FDED92B-7180-4E8E-9FA1-47FFA8006457}" type="datetimeFigureOut">
              <a:rPr lang="zh-CN" altLang="en-US" smtClean="0">
                <a:solidFill>
                  <a:prstClr val="black">
                    <a:tint val="75000"/>
                  </a:prstClr>
                </a:solidFill>
              </a:rPr>
              <a:pPr defTabSz="914377"/>
              <a:t>2023/12/28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xmlns=""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latin typeface="Times New Roman" panose="02020603050405020304" pitchFamily="18" charset="0"/>
              </a:rPr>
              <a:t>Design by: </a:t>
            </a:r>
            <a:r>
              <a:rPr lang="en-US" dirty="0" err="1">
                <a:latin typeface="Times New Roman" panose="02020603050405020304" pitchFamily="18" charset="0"/>
              </a:rPr>
              <a:t>Hương</a:t>
            </a:r>
            <a:r>
              <a:rPr lang="en-US" dirty="0">
                <a:latin typeface="Times New Roman" panose="02020603050405020304" pitchFamily="18" charset="0"/>
              </a:rPr>
              <a:t> </a:t>
            </a:r>
            <a:r>
              <a:rPr lang="en-US" dirty="0" err="1">
                <a:latin typeface="Times New Roman" panose="02020603050405020304" pitchFamily="18" charset="0"/>
              </a:rPr>
              <a:t>Thảo</a:t>
            </a:r>
            <a:endParaRPr lang="en-US" dirty="0">
              <a:latin typeface="Times New Roman" panose="02020603050405020304" pitchFamily="18" charset="0"/>
            </a:endParaRPr>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xmlns=""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7052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xmlns=""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3922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gif"/><Relationship Id="rId3"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21.gif"/><Relationship Id="rId2" Type="http://schemas.openxmlformats.org/officeDocument/2006/relationships/image" Target="../media/image14.gif"/><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gif"/><Relationship Id="rId5" Type="http://schemas.openxmlformats.org/officeDocument/2006/relationships/image" Target="../media/image16.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9.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9.jp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51.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1.mp3"/><Relationship Id="rId7" Type="http://schemas.microsoft.com/office/2007/relationships/hdphoto" Target="../media/hdphoto14.wdp"/><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53.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6.xml"/><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3.xml"/><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5.png"/><Relationship Id="rId5" Type="http://schemas.microsoft.com/office/2007/relationships/hdphoto" Target="../media/hdphoto14.wdp"/><Relationship Id="rId4" Type="http://schemas.openxmlformats.org/officeDocument/2006/relationships/image" Target="../media/image53.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video" Target="../media/media2.mp4"/><Relationship Id="rId7" Type="http://schemas.microsoft.com/office/2007/relationships/hdphoto" Target="../media/hdphoto14.wdp"/><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image" Target="../media/image53.png"/><Relationship Id="rId11" Type="http://schemas.openxmlformats.org/officeDocument/2006/relationships/image" Target="../media/image59.png"/><Relationship Id="rId5" Type="http://schemas.openxmlformats.org/officeDocument/2006/relationships/notesSlide" Target="../notesSlides/notesSlide4.xml"/><Relationship Id="rId10" Type="http://schemas.microsoft.com/office/2007/relationships/hdphoto" Target="../media/hdphoto16.wdp"/><Relationship Id="rId4" Type="http://schemas.openxmlformats.org/officeDocument/2006/relationships/slideLayout" Target="../slideLayouts/slideLayout12.xml"/><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5.xml"/><Relationship Id="rId7" Type="http://schemas.microsoft.com/office/2007/relationships/hdphoto" Target="../media/hdphoto17.wdp"/><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60.png"/><Relationship Id="rId5" Type="http://schemas.microsoft.com/office/2007/relationships/hdphoto" Target="../media/hdphoto15.wdp"/><Relationship Id="rId4" Type="http://schemas.openxmlformats.org/officeDocument/2006/relationships/image" Target="../media/image56.pn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10.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1.xml"/><Relationship Id="rId5" Type="http://schemas.microsoft.com/office/2007/relationships/hdphoto" Target="../media/hdphoto15.wdp"/><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image" Target="../media/image34.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image" Target="../media/image25.png"/><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7.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slide" Target="slide3.xml"/><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4.wdp"/><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57.png"/><Relationship Id="rId5" Type="http://schemas.microsoft.com/office/2007/relationships/hdphoto" Target="../media/hdphoto14.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3.xml"/><Relationship Id="rId5" Type="http://schemas.microsoft.com/office/2007/relationships/hdphoto" Target="../media/hdphoto14.wdp"/><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57.png"/><Relationship Id="rId5" Type="http://schemas.microsoft.com/office/2007/relationships/hdphoto" Target="../media/hdphoto14.wdp"/><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0.xml"/><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55.png"/><Relationship Id="rId5" Type="http://schemas.microsoft.com/office/2007/relationships/hdphoto" Target="../media/hdphoto14.wdp"/><Relationship Id="rId4" Type="http://schemas.openxmlformats.org/officeDocument/2006/relationships/image" Target="../media/image53.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2.xml"/><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55.png"/><Relationship Id="rId5" Type="http://schemas.microsoft.com/office/2007/relationships/hdphoto" Target="../media/hdphoto14.wdp"/><Relationship Id="rId4" Type="http://schemas.openxmlformats.org/officeDocument/2006/relationships/image" Target="../media/image53.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8.xml"/><Relationship Id="rId5" Type="http://schemas.openxmlformats.org/officeDocument/2006/relationships/image" Target="../media/image68.jpe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5.xml"/><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55.png"/><Relationship Id="rId5" Type="http://schemas.microsoft.com/office/2007/relationships/hdphoto" Target="../media/hdphoto14.wdp"/><Relationship Id="rId4" Type="http://schemas.openxmlformats.org/officeDocument/2006/relationships/image" Target="../media/image53.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0.xml"/><Relationship Id="rId5" Type="http://schemas.microsoft.com/office/2007/relationships/hdphoto" Target="../media/hdphoto14.wdp"/><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0.png"/><Relationship Id="rId18" Type="http://schemas.openxmlformats.org/officeDocument/2006/relationships/slide" Target="slide9.xml"/><Relationship Id="rId26" Type="http://schemas.openxmlformats.org/officeDocument/2006/relationships/image" Target="../media/image46.png"/><Relationship Id="rId3" Type="http://schemas.microsoft.com/office/2007/relationships/hdphoto" Target="../media/hdphoto1.wdp"/><Relationship Id="rId21" Type="http://schemas.openxmlformats.org/officeDocument/2006/relationships/image" Target="../media/image43.gif"/><Relationship Id="rId7" Type="http://schemas.openxmlformats.org/officeDocument/2006/relationships/image" Target="../media/image38.png"/><Relationship Id="rId12" Type="http://schemas.openxmlformats.org/officeDocument/2006/relationships/slide" Target="slide7.xml"/><Relationship Id="rId17" Type="http://schemas.microsoft.com/office/2007/relationships/hdphoto" Target="../media/hdphoto11.wdp"/><Relationship Id="rId25" Type="http://schemas.openxmlformats.org/officeDocument/2006/relationships/image" Target="../media/image45.png"/><Relationship Id="rId2" Type="http://schemas.openxmlformats.org/officeDocument/2006/relationships/image" Target="../media/image25.png"/><Relationship Id="rId16" Type="http://schemas.openxmlformats.org/officeDocument/2006/relationships/image" Target="../media/image41.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slide" Target="slide5.xml"/><Relationship Id="rId11" Type="http://schemas.microsoft.com/office/2007/relationships/hdphoto" Target="../media/hdphoto9.wdp"/><Relationship Id="rId24" Type="http://schemas.openxmlformats.org/officeDocument/2006/relationships/image" Target="../media/image44.png"/><Relationship Id="rId5" Type="http://schemas.microsoft.com/office/2007/relationships/hdphoto" Target="../media/hdphoto2.wdp"/><Relationship Id="rId15" Type="http://schemas.openxmlformats.org/officeDocument/2006/relationships/slide" Target="slide8.xml"/><Relationship Id="rId23" Type="http://schemas.microsoft.com/office/2007/relationships/hdphoto" Target="../media/hdphoto3.wdp"/><Relationship Id="rId28" Type="http://schemas.openxmlformats.org/officeDocument/2006/relationships/image" Target="../media/image47.png"/><Relationship Id="rId10" Type="http://schemas.openxmlformats.org/officeDocument/2006/relationships/image" Target="../media/image39.png"/><Relationship Id="rId19"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slide" Target="slide6.xml"/><Relationship Id="rId14" Type="http://schemas.microsoft.com/office/2007/relationships/hdphoto" Target="../media/hdphoto10.wdp"/><Relationship Id="rId22" Type="http://schemas.openxmlformats.org/officeDocument/2006/relationships/image" Target="../media/image27.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slide" Target="slide4.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slide" Target="slide4.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slide" Target="slide4.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slide" Target="slide4.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slide" Target="slide4.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5000" dirty="0">
                <a:solidFill>
                  <a:srgbClr val="FF0000"/>
                </a:solidFill>
                <a:effectLst>
                  <a:outerShdw dist="50800" dir="5400000" algn="ctr" rotWithShape="0">
                    <a:srgbClr val="F79646">
                      <a:lumMod val="40000"/>
                      <a:lumOff val="60000"/>
                    </a:srgbClr>
                  </a:outerShdw>
                </a:effectLst>
                <a:latin typeface="Open Sans Bold"/>
              </a:rPr>
              <a:t>BÀI GIẢNG ĐIỆN </a:t>
            </a:r>
            <a:r>
              <a:rPr lang="en-US" sz="5000" dirty="0" err="1">
                <a:solidFill>
                  <a:srgbClr val="FF0000"/>
                </a:solidFill>
                <a:effectLst>
                  <a:outerShdw dist="50800" dir="5400000" algn="ctr" rotWithShape="0">
                    <a:srgbClr val="F79646">
                      <a:lumMod val="40000"/>
                      <a:lumOff val="60000"/>
                    </a:srgbClr>
                  </a:outerShdw>
                </a:effectLst>
                <a:latin typeface="Open Sans Bold"/>
              </a:rPr>
              <a:t>TỬ</a:t>
            </a:r>
            <a:r>
              <a:rPr lang="en-US" sz="5000" dirty="0">
                <a:solidFill>
                  <a:srgbClr val="FF0000"/>
                </a:solidFill>
                <a:effectLst>
                  <a:outerShdw dist="50800" dir="5400000" algn="ctr" rotWithShape="0">
                    <a:srgbClr val="F79646">
                      <a:lumMod val="40000"/>
                      <a:lumOff val="60000"/>
                    </a:srgbClr>
                  </a:outerShdw>
                </a:effectLst>
                <a:latin typeface="Open Sans Bold"/>
              </a:rPr>
              <a:t> </a:t>
            </a:r>
            <a:r>
              <a:rPr lang="en-US" sz="5000" dirty="0" err="1" smtClean="0">
                <a:solidFill>
                  <a:srgbClr val="FF0000"/>
                </a:solidFill>
                <a:effectLst>
                  <a:outerShdw dist="50800" dir="5400000" algn="ctr" rotWithShape="0">
                    <a:srgbClr val="F79646">
                      <a:lumMod val="40000"/>
                      <a:lumOff val="60000"/>
                    </a:srgbClr>
                  </a:outerShdw>
                </a:effectLst>
                <a:latin typeface="Open Sans Bold"/>
              </a:rPr>
              <a:t>THÁNG</a:t>
            </a:r>
            <a:r>
              <a:rPr lang="en-US" sz="5000" dirty="0" smtClean="0">
                <a:solidFill>
                  <a:srgbClr val="FF0000"/>
                </a:solidFill>
                <a:effectLst>
                  <a:outerShdw dist="50800" dir="5400000" algn="ctr" rotWithShape="0">
                    <a:srgbClr val="F79646">
                      <a:lumMod val="40000"/>
                      <a:lumOff val="60000"/>
                    </a:srgbClr>
                  </a:outerShdw>
                </a:effectLst>
                <a:latin typeface="Open Sans Bold"/>
              </a:rPr>
              <a:t> </a:t>
            </a:r>
            <a:r>
              <a:rPr lang="vi-VN" sz="5000" dirty="0" smtClean="0">
                <a:solidFill>
                  <a:srgbClr val="FF0000"/>
                </a:solidFill>
                <a:effectLst>
                  <a:outerShdw dist="50800" dir="5400000" algn="ctr" rotWithShape="0">
                    <a:srgbClr val="F79646">
                      <a:lumMod val="40000"/>
                      <a:lumOff val="60000"/>
                    </a:srgbClr>
                  </a:outerShdw>
                </a:effectLst>
                <a:latin typeface="Open Sans Bold"/>
              </a:rPr>
              <a:t>1</a:t>
            </a:r>
            <a:endParaRPr lang="en-US" sz="500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1013098"/>
          </a:xfrm>
          <a:prstGeom prst="rect">
            <a:avLst/>
          </a:prstGeom>
        </p:spPr>
        <p:txBody>
          <a:bodyPr lIns="0" tIns="0" rIns="0" bIns="0" rtlCol="0" anchor="t">
            <a:spAutoFit/>
          </a:bodyPr>
          <a:lstStyle/>
          <a:p>
            <a:pPr algn="ctr" defTabSz="609630">
              <a:lnSpc>
                <a:spcPts val="7919"/>
              </a:lnSpc>
              <a:spcBef>
                <a:spcPct val="0"/>
              </a:spcBef>
            </a:pPr>
            <a:r>
              <a:rPr lang="en-US" sz="4400" dirty="0" err="1" smtClean="0">
                <a:solidFill>
                  <a:srgbClr val="FF0000"/>
                </a:solidFill>
                <a:latin typeface="Open Sans Bold"/>
              </a:rPr>
              <a:t>Môn</a:t>
            </a:r>
            <a:r>
              <a:rPr lang="vi-VN" sz="4400" dirty="0" smtClean="0">
                <a:solidFill>
                  <a:srgbClr val="FF0000"/>
                </a:solidFill>
                <a:latin typeface="Open Sans Bold"/>
              </a:rPr>
              <a:t>: Tiếng Việt</a:t>
            </a:r>
            <a:endParaRPr lang="en-US" sz="4400" dirty="0">
              <a:solidFill>
                <a:srgbClr val="FF0000"/>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20" y="330199"/>
            <a:ext cx="1755422" cy="1755422"/>
          </a:xfrm>
          <a:prstGeom prst="rect">
            <a:avLst/>
          </a:prstGeom>
        </p:spPr>
      </p:pic>
      <p:sp>
        <p:nvSpPr>
          <p:cNvPr id="21" name="TextBox 16">
            <a:extLst>
              <a:ext uri="{FF2B5EF4-FFF2-40B4-BE49-F238E27FC236}">
                <a16:creationId xmlns="" xmlns:a16="http://schemas.microsoft.com/office/drawing/2014/main" id="{520550C4-7170-1A09-84B4-22E7148412DD}"/>
              </a:ext>
            </a:extLst>
          </p:cNvPr>
          <p:cNvSpPr txBox="1"/>
          <p:nvPr/>
        </p:nvSpPr>
        <p:spPr>
          <a:xfrm>
            <a:off x="1161794" y="2017524"/>
            <a:ext cx="10289764" cy="905761"/>
          </a:xfrm>
          <a:prstGeom prst="rect">
            <a:avLst/>
          </a:prstGeom>
        </p:spPr>
        <p:txBody>
          <a:bodyPr lIns="0" tIns="0" rIns="0" bIns="0" rtlCol="0" anchor="t">
            <a:spAutoFit/>
          </a:bodyPr>
          <a:lstStyle/>
          <a:p>
            <a:pPr algn="ctr" defTabSz="609630">
              <a:lnSpc>
                <a:spcPts val="7919"/>
              </a:lnSpc>
              <a:spcBef>
                <a:spcPct val="0"/>
              </a:spcBef>
            </a:pPr>
            <a:r>
              <a:rPr lang="en-US" sz="5000" dirty="0" err="1">
                <a:solidFill>
                  <a:srgbClr val="002060"/>
                </a:solidFill>
                <a:latin typeface="Open Sans Bold"/>
              </a:rPr>
              <a:t>KHỐI</a:t>
            </a:r>
            <a:r>
              <a:rPr lang="en-US" sz="5000" dirty="0">
                <a:solidFill>
                  <a:srgbClr val="002060"/>
                </a:solidFill>
                <a:latin typeface="Open Sans Bold"/>
              </a:rPr>
              <a:t> </a:t>
            </a:r>
            <a:r>
              <a:rPr lang="vi-VN" sz="5000" dirty="0" smtClean="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 xmlns:a16="http://schemas.microsoft.com/office/drawing/2014/main" id="{ED598F25-67D0-4330-F673-D44922373DD5}"/>
              </a:ext>
            </a:extLst>
          </p:cNvPr>
          <p:cNvSpPr txBox="1"/>
          <p:nvPr/>
        </p:nvSpPr>
        <p:spPr>
          <a:xfrm>
            <a:off x="2943225" y="453422"/>
            <a:ext cx="6328999" cy="474489"/>
          </a:xfrm>
          <a:prstGeom prst="rect">
            <a:avLst/>
          </a:prstGeom>
        </p:spPr>
        <p:txBody>
          <a:bodyPr wrap="square" lIns="0" tIns="0" rIns="0" bIns="0" rtlCol="0" anchor="t">
            <a:spAutoFit/>
          </a:bodyPr>
          <a:lstStyle/>
          <a:p>
            <a:pPr algn="ctr" defTabSz="609630">
              <a:lnSpc>
                <a:spcPts val="3659"/>
              </a:lnSpc>
            </a:pPr>
            <a:r>
              <a:rPr lang="en-US" sz="3000" b="1" dirty="0" err="1">
                <a:solidFill>
                  <a:srgbClr val="000000"/>
                </a:solidFill>
                <a:latin typeface="Times New Roman" panose="02020603050405020304" pitchFamily="18" charset="0"/>
                <a:cs typeface="Times New Roman" panose="02020603050405020304" pitchFamily="18" charset="0"/>
              </a:rPr>
              <a:t>Trường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Tiểu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học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Nguyễn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Bỉnh</a:t>
            </a:r>
            <a:r>
              <a:rPr lang="en-US" sz="3000" b="1" dirty="0">
                <a:solidFill>
                  <a:srgbClr val="000000"/>
                </a:solidFill>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 xmlns:a16="http://schemas.microsoft.com/office/drawing/2014/main" id="{D15085B2-8F7D-ACFE-AC48-5E55400CFD1D}"/>
              </a:ext>
            </a:extLst>
          </p:cNvPr>
          <p:cNvSpPr txBox="1"/>
          <p:nvPr/>
        </p:nvSpPr>
        <p:spPr>
          <a:xfrm>
            <a:off x="844680" y="3691165"/>
            <a:ext cx="10289764" cy="1013098"/>
          </a:xfrm>
          <a:prstGeom prst="rect">
            <a:avLst/>
          </a:prstGeom>
        </p:spPr>
        <p:txBody>
          <a:bodyPr lIns="0" tIns="0" rIns="0" bIns="0" rtlCol="0" anchor="t">
            <a:spAutoFit/>
          </a:bodyPr>
          <a:lstStyle/>
          <a:p>
            <a:pPr algn="ctr" defTabSz="609630">
              <a:lnSpc>
                <a:spcPts val="7919"/>
              </a:lnSpc>
              <a:spcBef>
                <a:spcPct val="0"/>
              </a:spcBef>
            </a:pPr>
            <a:r>
              <a:rPr lang="en-US" sz="4000" dirty="0" err="1">
                <a:solidFill>
                  <a:srgbClr val="002060"/>
                </a:solidFill>
                <a:latin typeface="Open Sans Bold"/>
              </a:rPr>
              <a:t>Tên</a:t>
            </a:r>
            <a:r>
              <a:rPr lang="en-US" sz="4000" dirty="0">
                <a:solidFill>
                  <a:srgbClr val="002060"/>
                </a:solidFill>
                <a:latin typeface="Open Sans Bold"/>
              </a:rPr>
              <a:t> </a:t>
            </a:r>
            <a:r>
              <a:rPr lang="en-US" sz="4000" dirty="0" err="1">
                <a:solidFill>
                  <a:srgbClr val="002060"/>
                </a:solidFill>
                <a:latin typeface="Open Sans Bold"/>
              </a:rPr>
              <a:t>bài</a:t>
            </a:r>
            <a:r>
              <a:rPr lang="en-US" sz="4000" dirty="0">
                <a:solidFill>
                  <a:srgbClr val="002060"/>
                </a:solidFill>
                <a:latin typeface="Open Sans Bold"/>
              </a:rPr>
              <a:t>: </a:t>
            </a:r>
            <a:r>
              <a:rPr lang="vi-VN" sz="4000" smtClean="0">
                <a:solidFill>
                  <a:srgbClr val="002060"/>
                </a:solidFill>
                <a:latin typeface="Open Sans Bold"/>
              </a:rPr>
              <a:t>Họa mi hót</a:t>
            </a:r>
            <a:endParaRPr lang="en-US" sz="4000" dirty="0">
              <a:solidFill>
                <a:srgbClr val="002060"/>
              </a:solidFill>
              <a:latin typeface="Open Sans Bold"/>
            </a:endParaRPr>
          </a:p>
        </p:txBody>
      </p:sp>
    </p:spTree>
    <p:extLst>
      <p:ext uri="{BB962C8B-B14F-4D97-AF65-F5344CB8AC3E}">
        <p14:creationId xmlns:p14="http://schemas.microsoft.com/office/powerpoint/2010/main" val="4080979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xmlns=""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3: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mi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hót</a:t>
            </a:r>
            <a:endPar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18">
            <a:extLst>
              <a:ext uri="{FF2B5EF4-FFF2-40B4-BE49-F238E27FC236}">
                <a16:creationId xmlns:a16="http://schemas.microsoft.com/office/drawing/2014/main" xmlns="" id="{24BDCB22-0369-40F5-AECC-34886F39ACD2}"/>
              </a:ext>
            </a:extLst>
          </p:cNvPr>
          <p:cNvSpPr>
            <a:spLocks noChangeArrowheads="1"/>
          </p:cNvSpPr>
          <p:nvPr>
            <p:custDataLst>
              <p:tags r:id="rId2"/>
            </p:custDataLst>
          </p:nvPr>
        </p:nvSpPr>
        <p:spPr bwMode="auto">
          <a:xfrm>
            <a:off x="3818215" y="3251656"/>
            <a:ext cx="7361235"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40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(Trang 16)</a:t>
            </a:r>
            <a:endParaRPr lang="en-US" altLang="zh-CN" sz="4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1040" y="784139"/>
            <a:ext cx="572550" cy="488951"/>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996427" y="736226"/>
            <a:ext cx="10145583" cy="584775"/>
          </a:xfrm>
          <a:prstGeom prst="rect">
            <a:avLst/>
          </a:prstGeom>
          <a:noFill/>
        </p:spPr>
        <p:txBody>
          <a:bodyPr wrap="square" rtlCol="0">
            <a:spAutoFit/>
          </a:bodyPr>
          <a:lstStyle/>
          <a:p>
            <a:pPr defTabSz="1219170">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Hình ảnh trong bức tranh thể hiện mùa nào trong năm? </a:t>
            </a:r>
          </a:p>
        </p:txBody>
      </p:sp>
      <p:pic>
        <p:nvPicPr>
          <p:cNvPr id="6" name="Picture 5">
            <a:extLst>
              <a:ext uri="{FF2B5EF4-FFF2-40B4-BE49-F238E27FC236}">
                <a16:creationId xmlns:a16="http://schemas.microsoft.com/office/drawing/2014/main" xmlns=""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5763989"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4565397" y="150379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01 </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5480323" y="1273199"/>
            <a:ext cx="6491709"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đúng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rõ</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ràng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văn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bản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biết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ngắt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nghỉ</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hơi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hợp</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lí</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4442889" y="3215248"/>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02</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5308083" y="2804026"/>
            <a:ext cx="6491707"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Trả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lời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các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câu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hỏi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liên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quan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Nêu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nội</a:t>
            </a:r>
            <a:r>
              <a:rPr lang="en-US" altLang="zh-CN" sz="2400" b="1" dirty="0">
                <a:latin typeface="UTM Avo" pitchFamily="18" charset="0"/>
                <a:ea typeface="Arial-Rounded" panose="020B0500000000000000" pitchFamily="34" charset="0"/>
                <a:cs typeface="Times New Roman" panose="02020603050405020304" pitchFamily="18" charset="0"/>
              </a:rPr>
              <a:t> dung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học</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xmlns="" id="{1380D21F-97BD-43C0-80EB-5174AA5D5A43}"/>
              </a:ext>
            </a:extLst>
          </p:cNvPr>
          <p:cNvSpPr/>
          <p:nvPr/>
        </p:nvSpPr>
        <p:spPr bwMode="auto">
          <a:xfrm>
            <a:off x="4505166" y="4870927"/>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03</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10" name="isḻîḓè">
            <a:extLst>
              <a:ext uri="{FF2B5EF4-FFF2-40B4-BE49-F238E27FC236}">
                <a16:creationId xmlns:a16="http://schemas.microsoft.com/office/drawing/2014/main" xmlns="" id="{CC18E718-57BD-48E6-81A4-E988EC090412}"/>
              </a:ext>
            </a:extLst>
          </p:cNvPr>
          <p:cNvSpPr/>
          <p:nvPr/>
        </p:nvSpPr>
        <p:spPr bwMode="auto">
          <a:xfrm>
            <a:off x="5387708" y="4611845"/>
            <a:ext cx="6491707"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Tìm</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từ</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tiếng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hót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của</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họa</a:t>
            </a:r>
            <a:r>
              <a:rPr lang="en-US" altLang="zh-CN" sz="2400" b="1" dirty="0">
                <a:latin typeface="UTM Avo" pitchFamily="18" charset="0"/>
                <a:ea typeface="Arial-Rounded" panose="020B0500000000000000" pitchFamily="34" charset="0"/>
                <a:cs typeface="Times New Roman" panose="02020603050405020304" pitchFamily="18" charset="0"/>
              </a:rPr>
              <a:t> mi.</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33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D27C17A-EBEB-49D6-9734-3DF8D85DAC49}"/>
              </a:ext>
            </a:extLst>
          </p:cNvPr>
          <p:cNvGrpSpPr/>
          <p:nvPr/>
        </p:nvGrpSpPr>
        <p:grpSpPr>
          <a:xfrm>
            <a:off x="361837" y="388430"/>
            <a:ext cx="2484462" cy="740288"/>
            <a:chOff x="1655060" y="1"/>
            <a:chExt cx="2484462" cy="740288"/>
          </a:xfrm>
        </p:grpSpPr>
        <p:sp>
          <p:nvSpPr>
            <p:cNvPr id="9" name="TextBox 8">
              <a:extLst>
                <a:ext uri="{FF2B5EF4-FFF2-40B4-BE49-F238E27FC236}">
                  <a16:creationId xmlns:a16="http://schemas.microsoft.com/office/drawing/2014/main" xmlns="" id="{C07B3502-F58A-46C0-88F8-3DE26F98CD3F}"/>
                </a:ext>
              </a:extLst>
            </p:cNvPr>
            <p:cNvSpPr txBox="1"/>
            <p:nvPr/>
          </p:nvSpPr>
          <p:spPr>
            <a:xfrm>
              <a:off x="2431471" y="1"/>
              <a:ext cx="1708051"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grpSp>
      <p:sp>
        <p:nvSpPr>
          <p:cNvPr id="11" name="TextBox 10">
            <a:extLst>
              <a:ext uri="{FF2B5EF4-FFF2-40B4-BE49-F238E27FC236}">
                <a16:creationId xmlns:a16="http://schemas.microsoft.com/office/drawing/2014/main" xmlns="" id="{83C8FAFC-C1D0-49BB-A45E-D744951A028F}"/>
              </a:ext>
            </a:extLst>
          </p:cNvPr>
          <p:cNvSpPr txBox="1"/>
          <p:nvPr/>
        </p:nvSpPr>
        <p:spPr>
          <a:xfrm>
            <a:off x="4224372" y="222070"/>
            <a:ext cx="3671356" cy="861198"/>
          </a:xfrm>
          <a:prstGeom prst="rect">
            <a:avLst/>
          </a:prstGeom>
          <a:noFill/>
        </p:spPr>
        <p:txBody>
          <a:bodyPr wrap="square" rtlCol="0">
            <a:spAutoFit/>
          </a:bodyPr>
          <a:lstStyle/>
          <a:p>
            <a:pPr algn="ctr" defTabSz="1219170">
              <a:lnSpc>
                <a:spcPct val="150000"/>
              </a:lnSpc>
              <a:buClr>
                <a:srgbClr val="000000"/>
              </a:buClr>
            </a:pPr>
            <a:r>
              <a:rPr lang="en-US" sz="3733"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xmlns="" id="{7BF6BCDF-9F5D-43EF-8D2F-74DA0EBB0C5C}"/>
              </a:ext>
            </a:extLst>
          </p:cNvPr>
          <p:cNvSpPr txBox="1"/>
          <p:nvPr/>
        </p:nvSpPr>
        <p:spPr>
          <a:xfrm>
            <a:off x="223983" y="1128718"/>
            <a:ext cx="11968017" cy="56892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2" name="Audio_ Họa mi hót_HTS">
            <a:hlinkClick r:id="" action="ppaction://media"/>
            <a:extLst>
              <a:ext uri="{FF2B5EF4-FFF2-40B4-BE49-F238E27FC236}">
                <a16:creationId xmlns:a16="http://schemas.microsoft.com/office/drawing/2014/main" xmlns=""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143997" y="4929156"/>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F20F4DAB-3B52-4249-8FB6-15174692A055}"/>
              </a:ext>
            </a:extLst>
          </p:cNvPr>
          <p:cNvSpPr/>
          <p:nvPr/>
        </p:nvSpPr>
        <p:spPr>
          <a:xfrm>
            <a:off x="1743959" y="2045616"/>
            <a:ext cx="8625526" cy="31862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C07B3502-F58A-46C0-88F8-3DE26F98CD3F}"/>
              </a:ext>
            </a:extLst>
          </p:cNvPr>
          <p:cNvSpPr txBox="1"/>
          <p:nvPr/>
        </p:nvSpPr>
        <p:spPr>
          <a:xfrm>
            <a:off x="1093306" y="182476"/>
            <a:ext cx="1084780" cy="589072"/>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en-US" sz="2400" b="1" dirty="0">
              <a:solidFill>
                <a:srgbClr val="17479D"/>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6894" y="222536"/>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1334090" y="734735"/>
            <a:ext cx="9035395" cy="1003031"/>
          </a:xfrm>
          <a:prstGeom prst="rect">
            <a:avLst/>
          </a:prstGeom>
          <a:noFill/>
        </p:spPr>
        <p:txBody>
          <a:bodyPr wrap="square" rtlCol="0">
            <a:spAutoFit/>
          </a:bodyPr>
          <a:lstStyle/>
          <a:p>
            <a:pPr algn="ctr">
              <a:lnSpc>
                <a:spcPct val="150000"/>
              </a:lnSpc>
            </a:pPr>
            <a:r>
              <a:rPr lang="en-US" sz="4400" b="1">
                <a:solidFill>
                  <a:schemeClr val="accent6">
                    <a:lumMod val="50000"/>
                  </a:schemeClr>
                </a:solidFill>
                <a:latin typeface="Times New Roman" panose="02020603050405020304" pitchFamily="18" charset="0"/>
                <a:cs typeface="Times New Roman" panose="02020603050405020304" pitchFamily="18" charset="0"/>
              </a:rPr>
              <a:t>GIỌNG ĐỌC</a:t>
            </a:r>
            <a:endParaRPr lang="en-US" sz="4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EF95F1B-E4A1-A64C-B072-6CB8EC6A45EC}"/>
              </a:ext>
            </a:extLst>
          </p:cNvPr>
          <p:cNvSpPr txBox="1"/>
          <p:nvPr/>
        </p:nvSpPr>
        <p:spPr>
          <a:xfrm>
            <a:off x="3010989" y="2706034"/>
            <a:ext cx="6234399" cy="1189493"/>
          </a:xfrm>
          <a:prstGeom prst="rect">
            <a:avLst/>
          </a:prstGeom>
          <a:noFill/>
        </p:spPr>
        <p:txBody>
          <a:bodyPr wrap="none" rtlCol="0">
            <a:spAutoFit/>
          </a:bodyPr>
          <a:lstStyle/>
          <a:p>
            <a:pPr>
              <a:lnSpc>
                <a:spcPct val="150000"/>
              </a:lnSpc>
            </a:pPr>
            <a:r>
              <a:rPr lang="en-US" sz="5400" b="1">
                <a:latin typeface="Times New Roman" panose="02020603050405020304" pitchFamily="18" charset="0"/>
                <a:cs typeface="Times New Roman" panose="02020603050405020304" pitchFamily="18" charset="0"/>
              </a:rPr>
              <a:t> Nhẹ nhàng, vui tươi</a:t>
            </a:r>
            <a:endParaRPr lang="x-none" sz="5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5819706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xmlns="" id="{7BF6BCDF-9F5D-43EF-8D2F-74DA0EBB0C5C}"/>
              </a:ext>
            </a:extLst>
          </p:cNvPr>
          <p:cNvSpPr txBox="1"/>
          <p:nvPr/>
        </p:nvSpPr>
        <p:spPr>
          <a:xfrm>
            <a:off x="338433" y="939181"/>
            <a:ext cx="11515134" cy="56892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r>
              <a:rPr lang="x-none"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xmlns=""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23" y="1174881"/>
            <a:ext cx="425209" cy="401812"/>
          </a:xfrm>
          <a:prstGeom prst="rect">
            <a:avLst/>
          </a:prstGeom>
        </p:spPr>
      </p:pic>
      <p:pic>
        <p:nvPicPr>
          <p:cNvPr id="14" name="Picture 13">
            <a:extLst>
              <a:ext uri="{FF2B5EF4-FFF2-40B4-BE49-F238E27FC236}">
                <a16:creationId xmlns:a16="http://schemas.microsoft.com/office/drawing/2014/main" xmlns=""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09931" y="2083155"/>
            <a:ext cx="421401" cy="421401"/>
          </a:xfrm>
          <a:prstGeom prst="rect">
            <a:avLst/>
          </a:prstGeom>
        </p:spPr>
      </p:pic>
      <p:pic>
        <p:nvPicPr>
          <p:cNvPr id="15" name="Picture 14">
            <a:extLst>
              <a:ext uri="{FF2B5EF4-FFF2-40B4-BE49-F238E27FC236}">
                <a16:creationId xmlns:a16="http://schemas.microsoft.com/office/drawing/2014/main" xmlns=""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267" y="5171674"/>
            <a:ext cx="413065" cy="413065"/>
          </a:xfrm>
          <a:prstGeom prst="rect">
            <a:avLst/>
          </a:prstGeom>
        </p:spPr>
      </p:pic>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16472" y="474939"/>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928035" y="418143"/>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3846870" y="418143"/>
            <a:ext cx="3671356" cy="905056"/>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xmlns="" id="{7BF6BCDF-9F5D-43EF-8D2F-74DA0EBB0C5C}"/>
              </a:ext>
            </a:extLst>
          </p:cNvPr>
          <p:cNvSpPr txBox="1"/>
          <p:nvPr/>
        </p:nvSpPr>
        <p:spPr>
          <a:xfrm>
            <a:off x="338433" y="1327442"/>
            <a:ext cx="11515134" cy="1416662"/>
          </a:xfrm>
          <a:prstGeom prst="roundRect">
            <a:avLst>
              <a:gd name="adj" fmla="val 7439"/>
            </a:avLst>
          </a:prstGeom>
          <a:noFill/>
        </p:spPr>
        <p:txBody>
          <a:bodyPr wrap="square" rtlCol="0">
            <a:spAutoFit/>
          </a:bodyPr>
          <a:lstStyle/>
          <a:p>
            <a:pPr defTabSz="1219170">
              <a:lnSpc>
                <a:spcPct val="12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r>
              <a:rPr lang="x-none"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xmlns="" id="{E690EC3B-891B-417A-A712-D5F0015B3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755" y="1569445"/>
            <a:ext cx="425209" cy="401812"/>
          </a:xfrm>
          <a:prstGeom prst="rect">
            <a:avLst/>
          </a:prstGeom>
        </p:spPr>
      </p:pic>
      <p:cxnSp>
        <p:nvCxnSpPr>
          <p:cNvPr id="7" name="Straight Connector 6">
            <a:extLst>
              <a:ext uri="{FF2B5EF4-FFF2-40B4-BE49-F238E27FC236}">
                <a16:creationId xmlns:a16="http://schemas.microsoft.com/office/drawing/2014/main" xmlns="" id="{571034F2-A705-42F1-A01D-9D89EBC0E796}"/>
              </a:ext>
            </a:extLst>
          </p:cNvPr>
          <p:cNvCxnSpPr/>
          <p:nvPr/>
        </p:nvCxnSpPr>
        <p:spPr>
          <a:xfrm flipV="1">
            <a:off x="5513409" y="1907870"/>
            <a:ext cx="1154207"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4" descr="Họa Mi - Dogily Petshop - Mua Bán Chó Mèo Cảnh &amp;amp; Phụ Kiện Thú Cưng">
            <a:extLst>
              <a:ext uri="{FF2B5EF4-FFF2-40B4-BE49-F238E27FC236}">
                <a16:creationId xmlns:a16="http://schemas.microsoft.com/office/drawing/2014/main" xmlns="" id="{91C11E59-A6A5-4DAF-B2E4-0385A29B96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0312" y="2953966"/>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14"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xmlns="" id="{659A4B10-DB59-4810-B20F-841A2DE4606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220090" y="2953964"/>
            <a:ext cx="5513563" cy="3344637"/>
          </a:xfrm>
          <a:prstGeom prst="rect">
            <a:avLst/>
          </a:prstGeom>
        </p:spPr>
      </p:pic>
      <p:sp>
        <p:nvSpPr>
          <p:cNvPr id="16" name="Rectangle 15">
            <a:extLst>
              <a:ext uri="{FF2B5EF4-FFF2-40B4-BE49-F238E27FC236}">
                <a16:creationId xmlns:a16="http://schemas.microsoft.com/office/drawing/2014/main" xmlns="" id="{E2BA222F-2554-433E-85AB-9AF403328125}"/>
              </a:ext>
            </a:extLst>
          </p:cNvPr>
          <p:cNvSpPr/>
          <p:nvPr/>
        </p:nvSpPr>
        <p:spPr>
          <a:xfrm>
            <a:off x="419105" y="2759272"/>
            <a:ext cx="1666152" cy="742511"/>
          </a:xfrm>
          <a:prstGeom prst="rect">
            <a:avLst/>
          </a:prstGeom>
        </p:spPr>
        <p:txBody>
          <a:bodyPr wrap="square">
            <a:spAutoFit/>
          </a:bodyPr>
          <a:lstStyle/>
          <a:p>
            <a:pPr defTabSz="1219170">
              <a:lnSpc>
                <a:spcPct val="150000"/>
              </a:lnSpc>
              <a:buClr>
                <a:srgbClr val="000000"/>
              </a:buClr>
            </a:pP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H</a:t>
            </a:r>
            <a:r>
              <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oạ mi</a:t>
            </a: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xmlns="" id="{7F951F28-A1D9-4AEE-B222-1551FCDFEF2B}"/>
              </a:ext>
            </a:extLst>
          </p:cNvPr>
          <p:cNvSpPr txBox="1"/>
          <p:nvPr/>
        </p:nvSpPr>
        <p:spPr>
          <a:xfrm>
            <a:off x="1942919" y="2774440"/>
            <a:ext cx="47197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loài chim nhỏ có màu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xmlns="" id="{602BE806-57E5-4654-9406-E100A5D6AF60}"/>
              </a:ext>
            </a:extLst>
          </p:cNvPr>
          <p:cNvSpPr txBox="1"/>
          <p:nvPr/>
        </p:nvSpPr>
        <p:spPr>
          <a:xfrm>
            <a:off x="338433" y="3429000"/>
            <a:ext cx="5513562"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nâu vàng, trên mí</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mắt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vành</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xmlns="" id="{31ADF065-1F04-43A3-BCD7-CFD4CD6CCB4E}"/>
              </a:ext>
            </a:extLst>
          </p:cNvPr>
          <p:cNvSpPr txBox="1"/>
          <p:nvPr/>
        </p:nvSpPr>
        <p:spPr>
          <a:xfrm>
            <a:off x="338432" y="4121280"/>
            <a:ext cx="5757567" cy="1481175"/>
          </a:xfrm>
          <a:prstGeom prst="rect">
            <a:avLst/>
          </a:prstGeom>
          <a:noFill/>
        </p:spPr>
        <p:txBody>
          <a:bodyPr wrap="square" rtlCol="0">
            <a:spAutoFit/>
          </a:bodyPr>
          <a:lstStyle/>
          <a:p>
            <a:pPr defTabSz="1219170">
              <a:lnSpc>
                <a:spcPct val="150000"/>
              </a:lnSpc>
              <a:buClr>
                <a:srgbClr val="000000"/>
              </a:buClr>
            </a:pP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lông trắng. Giọng hót rất trong và cao.</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4601521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4"/>
                                        </p:tgtEl>
                                      </p:cBhvr>
                                    </p:cmd>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video>
              <p:cMediaNode vol="80000">
                <p:cTn id="41" fill="hold" display="0">
                  <p:stCondLst>
                    <p:cond delay="indefinite"/>
                  </p:stCondLst>
                </p:cTn>
                <p:tgtEl>
                  <p:spTgt spid="14"/>
                </p:tgtEl>
              </p:cMediaNode>
            </p:video>
          </p:childTnLst>
        </p:cTn>
      </p:par>
    </p:tnLst>
    <p:bldLst>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BF6BCDF-9F5D-43EF-8D2F-74DA0EBB0C5C}"/>
              </a:ext>
            </a:extLst>
          </p:cNvPr>
          <p:cNvSpPr txBox="1"/>
          <p:nvPr/>
        </p:nvSpPr>
        <p:spPr>
          <a:xfrm>
            <a:off x="527025" y="221880"/>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x-none"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xmlns=""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6469" y="455542"/>
            <a:ext cx="421401" cy="421401"/>
          </a:xfrm>
          <a:prstGeom prst="rect">
            <a:avLst/>
          </a:prstGeom>
        </p:spPr>
      </p:pic>
      <p:cxnSp>
        <p:nvCxnSpPr>
          <p:cNvPr id="16" name="Straight Connector 15">
            <a:extLst>
              <a:ext uri="{FF2B5EF4-FFF2-40B4-BE49-F238E27FC236}">
                <a16:creationId xmlns:a16="http://schemas.microsoft.com/office/drawing/2014/main" xmlns="" id="{318BA3A3-986A-45DB-A9D0-712E216E6FA2}"/>
              </a:ext>
            </a:extLst>
          </p:cNvPr>
          <p:cNvCxnSpPr/>
          <p:nvPr/>
        </p:nvCxnSpPr>
        <p:spPr>
          <a:xfrm flipV="1">
            <a:off x="6051117" y="820090"/>
            <a:ext cx="1689875"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E0802B92-9024-41F7-9F11-0950FC4B6842}"/>
              </a:ext>
            </a:extLst>
          </p:cNvPr>
          <p:cNvSpPr txBox="1"/>
          <p:nvPr/>
        </p:nvSpPr>
        <p:spPr>
          <a:xfrm>
            <a:off x="2371718" y="4973197"/>
            <a:ext cx="49481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ánh sáng di chuyển</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8" name="Picture 2" descr="Hà Nội đẹp mơ màng trong nắng mùa thu">
            <a:extLst>
              <a:ext uri="{FF2B5EF4-FFF2-40B4-BE49-F238E27FC236}">
                <a16:creationId xmlns:a16="http://schemas.microsoft.com/office/drawing/2014/main" xmlns="" id="{3931E572-683E-43B5-BED0-15C8358CEA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00800" y="2899149"/>
            <a:ext cx="5264175" cy="35551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AD4F4A1-2DA7-4858-A66C-48A639FDBBAB}"/>
              </a:ext>
            </a:extLst>
          </p:cNvPr>
          <p:cNvSpPr txBox="1"/>
          <p:nvPr/>
        </p:nvSpPr>
        <p:spPr>
          <a:xfrm>
            <a:off x="238309" y="4960423"/>
            <a:ext cx="2329810" cy="742511"/>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Luồng</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sáng</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xmlns="" id="{9F98CBF7-6841-4569-A49D-F8020E84E021}"/>
              </a:ext>
            </a:extLst>
          </p:cNvPr>
          <p:cNvSpPr txBox="1"/>
          <p:nvPr/>
        </p:nvSpPr>
        <p:spPr>
          <a:xfrm>
            <a:off x="251372" y="5591931"/>
            <a:ext cx="6149428"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chuyển theo một chiều</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định.</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9" name="Straight Connector 8">
            <a:extLst>
              <a:ext uri="{FF2B5EF4-FFF2-40B4-BE49-F238E27FC236}">
                <a16:creationId xmlns:a16="http://schemas.microsoft.com/office/drawing/2014/main" xmlns="" id="{9F5BF678-9636-440D-A72F-62D145FC5C1C}"/>
              </a:ext>
            </a:extLst>
          </p:cNvPr>
          <p:cNvCxnSpPr/>
          <p:nvPr/>
        </p:nvCxnSpPr>
        <p:spPr>
          <a:xfrm flipV="1">
            <a:off x="780708" y="1404233"/>
            <a:ext cx="404542"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4" descr="Lộc non đầu năm mới">
            <a:extLst>
              <a:ext uri="{FF2B5EF4-FFF2-40B4-BE49-F238E27FC236}">
                <a16:creationId xmlns:a16="http://schemas.microsoft.com/office/drawing/2014/main" xmlns="" id="{DEDDF462-93AC-4873-AC40-9C2B65F06E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4413" y="2899149"/>
            <a:ext cx="3845869" cy="3324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ộc non mùa hạ sau trận mưa rào | Rồi 3 ngày nữa sẽ toi vì b… | Flickr">
            <a:extLst>
              <a:ext uri="{FF2B5EF4-FFF2-40B4-BE49-F238E27FC236}">
                <a16:creationId xmlns:a16="http://schemas.microsoft.com/office/drawing/2014/main" xmlns="" id="{43BB84F5-1827-4D4B-9181-21254F51B97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33345" y="2899149"/>
            <a:ext cx="1947476" cy="33248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A79172DA-CD91-496D-B9B7-F869C1E7B032}"/>
              </a:ext>
            </a:extLst>
          </p:cNvPr>
          <p:cNvSpPr/>
          <p:nvPr/>
        </p:nvSpPr>
        <p:spPr>
          <a:xfrm>
            <a:off x="243397" y="4981312"/>
            <a:ext cx="1110789"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ộc</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xmlns="" id="{0C16B3DD-4439-409E-9CA5-6372A05E8A40}"/>
              </a:ext>
            </a:extLst>
          </p:cNvPr>
          <p:cNvSpPr txBox="1"/>
          <p:nvPr/>
        </p:nvSpPr>
        <p:spPr>
          <a:xfrm>
            <a:off x="1079523" y="4980417"/>
            <a:ext cx="449312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lá mới bắt đầu mọc vào</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xmlns="" id="{C09C2CA0-6D04-48E5-9BCA-403C8E57B95D}"/>
              </a:ext>
            </a:extLst>
          </p:cNvPr>
          <p:cNvSpPr txBox="1"/>
          <p:nvPr/>
        </p:nvSpPr>
        <p:spPr>
          <a:xfrm>
            <a:off x="419466" y="5589215"/>
            <a:ext cx="2071754"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mùa xuân. </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20" name="Straight Connector 19">
            <a:extLst>
              <a:ext uri="{FF2B5EF4-FFF2-40B4-BE49-F238E27FC236}">
                <a16:creationId xmlns:a16="http://schemas.microsoft.com/office/drawing/2014/main" xmlns="" id="{56630B73-6D8A-4E5F-A4BB-6AB651DA1F8B}"/>
              </a:ext>
            </a:extLst>
          </p:cNvPr>
          <p:cNvCxnSpPr/>
          <p:nvPr/>
        </p:nvCxnSpPr>
        <p:spPr>
          <a:xfrm flipV="1">
            <a:off x="2580853" y="4323933"/>
            <a:ext cx="1049279"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AB9FF69-2827-4B0D-B7A2-C8115152B159}"/>
              </a:ext>
            </a:extLst>
          </p:cNvPr>
          <p:cNvSpPr/>
          <p:nvPr/>
        </p:nvSpPr>
        <p:spPr>
          <a:xfrm>
            <a:off x="568089" y="4966810"/>
            <a:ext cx="1769248"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ìu</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dặt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xmlns="" id="{327FD14B-5535-48AB-8DE1-DDCF9ED9BC20}"/>
              </a:ext>
            </a:extLst>
          </p:cNvPr>
          <p:cNvSpPr txBox="1"/>
          <p:nvPr/>
        </p:nvSpPr>
        <p:spPr>
          <a:xfrm>
            <a:off x="2296273" y="4988767"/>
            <a:ext cx="9381765" cy="1481175"/>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âm thanh lúc nhanh, lúc chậm một cách</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nhịp nhàng và êm nhẹ.</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1473865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5" presetClass="exit" presetSubtype="10" fill="hold" grpId="1" nodeType="withEffect">
                                  <p:stCondLst>
                                    <p:cond delay="0"/>
                                  </p:stCondLst>
                                  <p:childTnLst>
                                    <p:animEffect transition="out" filter="checkerboard(across)">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22" presetClass="entr" presetSubtype="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xit" presetSubtype="10" fill="hold" nodeType="clickEffect">
                                  <p:stCondLst>
                                    <p:cond delay="0"/>
                                  </p:stCondLst>
                                  <p:childTnLst>
                                    <p:animEffect transition="out" filter="checkerboard(across)">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5" presetClass="exit" presetSubtype="10" fill="hold" nodeType="withEffect">
                                  <p:stCondLst>
                                    <p:cond delay="0"/>
                                  </p:stCondLst>
                                  <p:childTnLst>
                                    <p:animEffect transition="out" filter="checkerboard(across)">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5" presetClass="exit" presetSubtype="10" fill="hold" grpId="1" nodeType="withEffect">
                                  <p:stCondLst>
                                    <p:cond delay="0"/>
                                  </p:stCondLst>
                                  <p:childTnLst>
                                    <p:animEffect transition="out" filter="checkerboard(across)">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5" presetClass="exit" presetSubtype="10" fill="hold" grpId="1" nodeType="withEffect">
                                  <p:stCondLst>
                                    <p:cond delay="0"/>
                                  </p:stCondLst>
                                  <p:childTnLst>
                                    <p:animEffect transition="out" filter="checkerboard(across)">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5" presetClass="exit" presetSubtype="10" fill="hold" grpId="1" nodeType="withEffect">
                                  <p:stCondLst>
                                    <p:cond delay="0"/>
                                  </p:stCondLst>
                                  <p:childTnLst>
                                    <p:animEffect transition="out" filter="checkerboard(across)">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left)">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left)">
                                      <p:cBhvr>
                                        <p:cTn id="97" dur="500"/>
                                        <p:tgtEl>
                                          <p:spTgt spid="21"/>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wipe(left)">
                                      <p:cBhvr>
                                        <p:cTn id="10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7" grpId="0"/>
      <p:bldP spid="7" grpId="1"/>
      <p:bldP spid="8" grpId="0"/>
      <p:bldP spid="8" grpId="1"/>
      <p:bldP spid="13" grpId="0"/>
      <p:bldP spid="13" grpId="1"/>
      <p:bldP spid="15" grpId="0"/>
      <p:bldP spid="15" grpId="1"/>
      <p:bldP spid="19" grpId="0"/>
      <p:bldP spid="19" grpId="1"/>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696057" y="492457"/>
            <a:ext cx="1084780" cy="57951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6" name="Rectangle 5">
            <a:extLst>
              <a:ext uri="{FF2B5EF4-FFF2-40B4-BE49-F238E27FC236}">
                <a16:creationId xmlns:a16="http://schemas.microsoft.com/office/drawing/2014/main" xmlns="" id="{8E52BE51-D649-4526-9277-FF3ADEE969EC}"/>
              </a:ext>
            </a:extLst>
          </p:cNvPr>
          <p:cNvSpPr/>
          <p:nvPr/>
        </p:nvSpPr>
        <p:spPr>
          <a:xfrm>
            <a:off x="346024" y="1512862"/>
            <a:ext cx="11250716" cy="1460849"/>
          </a:xfrm>
          <a:prstGeom prst="rect">
            <a:avLst/>
          </a:prstGeom>
        </p:spPr>
        <p:txBody>
          <a:bodyPr wrap="square">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grpSp>
        <p:nvGrpSpPr>
          <p:cNvPr id="2" name="Group 1">
            <a:extLst>
              <a:ext uri="{FF2B5EF4-FFF2-40B4-BE49-F238E27FC236}">
                <a16:creationId xmlns:a16="http://schemas.microsoft.com/office/drawing/2014/main" xmlns="" id="{00759FBC-20E1-7046-AEBE-04A4927D0159}"/>
              </a:ext>
            </a:extLst>
          </p:cNvPr>
          <p:cNvGrpSpPr/>
          <p:nvPr/>
        </p:nvGrpSpPr>
        <p:grpSpPr>
          <a:xfrm>
            <a:off x="7074931" y="2495353"/>
            <a:ext cx="104842" cy="387251"/>
            <a:chOff x="8719213" y="2921749"/>
            <a:chExt cx="141062" cy="353729"/>
          </a:xfrm>
        </p:grpSpPr>
        <p:cxnSp>
          <p:nvCxnSpPr>
            <p:cNvPr id="21" name="Straight Connector 20">
              <a:extLst>
                <a:ext uri="{FF2B5EF4-FFF2-40B4-BE49-F238E27FC236}">
                  <a16:creationId xmlns:a16="http://schemas.microsoft.com/office/drawing/2014/main" xmlns="" id="{44C9B04D-77F6-4ABC-A7F4-7426302A462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03CBC27-4077-460A-A843-2A2D268BAADA}"/>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F51EBCE0-BD00-4979-95AC-2D41667FE862}"/>
              </a:ext>
            </a:extLst>
          </p:cNvPr>
          <p:cNvSpPr txBox="1"/>
          <p:nvPr/>
        </p:nvSpPr>
        <p:spPr>
          <a:xfrm>
            <a:off x="545567" y="3253828"/>
            <a:ext cx="10851629" cy="2265419"/>
          </a:xfrm>
          <a:prstGeom prst="roundRect">
            <a:avLst>
              <a:gd name="adj" fmla="val 7439"/>
            </a:avLst>
          </a:prstGeom>
          <a:noFill/>
        </p:spPr>
        <p:txBody>
          <a:bodyPr wrap="square" rtlCol="0">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dìu dặt của hoạ mi giục các loài chim dạo lên những khúc nhạc tưng bừng, ngợi ca núi sông </a:t>
            </a: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        </a:t>
            </a:r>
            <a:r>
              <a:rPr lang="x-none"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grpSp>
        <p:nvGrpSpPr>
          <p:cNvPr id="42" name="Group 41">
            <a:extLst>
              <a:ext uri="{FF2B5EF4-FFF2-40B4-BE49-F238E27FC236}">
                <a16:creationId xmlns:a16="http://schemas.microsoft.com/office/drawing/2014/main" xmlns="" id="{6FF7265D-E96B-4222-B1DE-2085BC923250}"/>
              </a:ext>
            </a:extLst>
          </p:cNvPr>
          <p:cNvGrpSpPr/>
          <p:nvPr/>
        </p:nvGrpSpPr>
        <p:grpSpPr>
          <a:xfrm>
            <a:off x="3372360" y="5002857"/>
            <a:ext cx="104842" cy="387251"/>
            <a:chOff x="8719213" y="2921749"/>
            <a:chExt cx="141062" cy="353729"/>
          </a:xfrm>
        </p:grpSpPr>
        <p:cxnSp>
          <p:nvCxnSpPr>
            <p:cNvPr id="43" name="Straight Connector 42">
              <a:extLst>
                <a:ext uri="{FF2B5EF4-FFF2-40B4-BE49-F238E27FC236}">
                  <a16:creationId xmlns:a16="http://schemas.microsoft.com/office/drawing/2014/main" xmlns="" id="{5D4E53B2-81B2-41C4-952C-FE387BCEF0DF}"/>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679ACB5-81E2-4CED-BD67-80E989A8E3AE}"/>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xmlns="" id="{B6306FE2-4403-4EEF-85EC-885C07D9A36F}"/>
              </a:ext>
            </a:extLst>
          </p:cNvPr>
          <p:cNvCxnSpPr>
            <a:cxnSpLocks/>
          </p:cNvCxnSpPr>
          <p:nvPr/>
        </p:nvCxnSpPr>
        <p:spPr>
          <a:xfrm flipH="1">
            <a:off x="6780604" y="3576561"/>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8502A6B3-D271-457C-A778-20772D533CF3}"/>
              </a:ext>
            </a:extLst>
          </p:cNvPr>
          <p:cNvCxnSpPr>
            <a:cxnSpLocks/>
          </p:cNvCxnSpPr>
          <p:nvPr/>
        </p:nvCxnSpPr>
        <p:spPr>
          <a:xfrm flipH="1">
            <a:off x="10378243" y="3576560"/>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up)">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up)">
                                      <p:cBhvr>
                                        <p:cTn id="21" dur="500"/>
                                        <p:tgtEl>
                                          <p:spTgt spid="45"/>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BF6BCDF-9F5D-43EF-8D2F-74DA0EBB0C5C}"/>
              </a:ext>
            </a:extLst>
          </p:cNvPr>
          <p:cNvSpPr txBox="1"/>
          <p:nvPr/>
        </p:nvSpPr>
        <p:spPr>
          <a:xfrm>
            <a:off x="527025" y="806494"/>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x-none"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xmlns=""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6469" y="1040156"/>
            <a:ext cx="421401" cy="421401"/>
          </a:xfrm>
          <a:prstGeom prst="rect">
            <a:avLst/>
          </a:prstGeom>
        </p:spPr>
      </p:pic>
    </p:spTree>
    <p:custDataLst>
      <p:tags r:id="rId1"/>
    </p:custDataLst>
    <p:extLst>
      <p:ext uri="{BB962C8B-B14F-4D97-AF65-F5344CB8AC3E}">
        <p14:creationId xmlns:p14="http://schemas.microsoft.com/office/powerpoint/2010/main" val="21540042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CHẮP CÁNH ƯỚC MƠ</a:t>
            </a:r>
          </a:p>
        </p:txBody>
      </p:sp>
      <p:pic>
        <p:nvPicPr>
          <p:cNvPr id="33" name="Picture 32"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2" name="TextBox 11">
            <a:extLst>
              <a:ext uri="{FF2B5EF4-FFF2-40B4-BE49-F238E27FC236}">
                <a16:creationId xmlns:a16="http://schemas.microsoft.com/office/drawing/2014/main" xmlns="" id="{7BF6BCDF-9F5D-43EF-8D2F-74DA0EBB0C5C}"/>
              </a:ext>
            </a:extLst>
          </p:cNvPr>
          <p:cNvSpPr txBox="1"/>
          <p:nvPr/>
        </p:nvSpPr>
        <p:spPr>
          <a:xfrm>
            <a:off x="436364" y="1404609"/>
            <a:ext cx="11319272" cy="202439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			</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x-none"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xmlns="" id="{4A4E56CF-13A6-4CFC-BDFF-C89478191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12" y="1604377"/>
            <a:ext cx="413065" cy="413065"/>
          </a:xfrm>
          <a:prstGeom prst="rect">
            <a:avLst/>
          </a:prstGeom>
        </p:spPr>
      </p:pic>
    </p:spTree>
    <p:custDataLst>
      <p:tags r:id="rId1"/>
    </p:custDataLst>
    <p:extLst>
      <p:ext uri="{BB962C8B-B14F-4D97-AF65-F5344CB8AC3E}">
        <p14:creationId xmlns:p14="http://schemas.microsoft.com/office/powerpoint/2010/main" val="42937777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2" name="TextBox 11">
            <a:extLst>
              <a:ext uri="{FF2B5EF4-FFF2-40B4-BE49-F238E27FC236}">
                <a16:creationId xmlns:a16="http://schemas.microsoft.com/office/drawing/2014/main" xmlns="" id="{7BF6BCDF-9F5D-43EF-8D2F-74DA0EBB0C5C}"/>
              </a:ext>
            </a:extLst>
          </p:cNvPr>
          <p:cNvSpPr txBox="1"/>
          <p:nvPr/>
        </p:nvSpPr>
        <p:spPr>
          <a:xfrm>
            <a:off x="436364" y="1404609"/>
            <a:ext cx="11319272" cy="135945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a:t>
            </a:r>
            <a:endParaRPr lang="x-none"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xmlns="" id="{192F6609-A047-48A2-8E66-EFCC36C48D65}"/>
              </a:ext>
            </a:extLst>
          </p:cNvPr>
          <p:cNvGrpSpPr/>
          <p:nvPr/>
        </p:nvGrpSpPr>
        <p:grpSpPr>
          <a:xfrm>
            <a:off x="7658026" y="2271078"/>
            <a:ext cx="164397" cy="492256"/>
            <a:chOff x="8719213" y="2921749"/>
            <a:chExt cx="141062" cy="353729"/>
          </a:xfrm>
        </p:grpSpPr>
        <p:cxnSp>
          <p:nvCxnSpPr>
            <p:cNvPr id="19" name="Straight Connector 18">
              <a:extLst>
                <a:ext uri="{FF2B5EF4-FFF2-40B4-BE49-F238E27FC236}">
                  <a16:creationId xmlns:a16="http://schemas.microsoft.com/office/drawing/2014/main" xmlns="" id="{2820D97C-00EF-4209-8166-D34C7AF5B825}"/>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E0CEC26-D422-4663-8512-C904399D1137}"/>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xmlns="" id="{A44628BB-13E6-43C8-9E76-10D9A7013537}"/>
              </a:ext>
            </a:extLst>
          </p:cNvPr>
          <p:cNvCxnSpPr>
            <a:cxnSpLocks/>
          </p:cNvCxnSpPr>
          <p:nvPr/>
        </p:nvCxnSpPr>
        <p:spPr>
          <a:xfrm flipH="1">
            <a:off x="5393694" y="1597242"/>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2ED1774-F75E-42BC-945D-6244EC9288D3}"/>
              </a:ext>
            </a:extLst>
          </p:cNvPr>
          <p:cNvCxnSpPr>
            <a:cxnSpLocks/>
          </p:cNvCxnSpPr>
          <p:nvPr/>
        </p:nvCxnSpPr>
        <p:spPr>
          <a:xfrm flipH="1">
            <a:off x="7725225" y="1636436"/>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7816E5D-DDD6-466C-BCBC-A5B6059A070C}"/>
              </a:ext>
            </a:extLst>
          </p:cNvPr>
          <p:cNvCxnSpPr>
            <a:cxnSpLocks/>
          </p:cNvCxnSpPr>
          <p:nvPr/>
        </p:nvCxnSpPr>
        <p:spPr>
          <a:xfrm flipH="1">
            <a:off x="1710519" y="2287228"/>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507413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2" name="TextBox 11">
            <a:extLst>
              <a:ext uri="{FF2B5EF4-FFF2-40B4-BE49-F238E27FC236}">
                <a16:creationId xmlns:a16="http://schemas.microsoft.com/office/drawing/2014/main" xmlns="" id="{7BF6BCDF-9F5D-43EF-8D2F-74DA0EBB0C5C}"/>
              </a:ext>
            </a:extLst>
          </p:cNvPr>
          <p:cNvSpPr txBox="1"/>
          <p:nvPr/>
        </p:nvSpPr>
        <p:spPr>
          <a:xfrm>
            <a:off x="436364" y="1404609"/>
            <a:ext cx="11319272" cy="202439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			</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x-none"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xmlns="" id="{4A4E56CF-13A6-4CFC-BDFF-C89478191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12" y="1604377"/>
            <a:ext cx="413065" cy="413065"/>
          </a:xfrm>
          <a:prstGeom prst="rect">
            <a:avLst/>
          </a:prstGeom>
        </p:spPr>
      </p:pic>
    </p:spTree>
    <p:custDataLst>
      <p:tags r:id="rId1"/>
    </p:custDataLst>
    <p:extLst>
      <p:ext uri="{BB962C8B-B14F-4D97-AF65-F5344CB8AC3E}">
        <p14:creationId xmlns:p14="http://schemas.microsoft.com/office/powerpoint/2010/main" val="125800868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xmlns=""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x-none"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xmlns=""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xmlns=""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xmlns=""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1528520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6437100-CA1D-413A-B1B2-E22DC2619EF2}"/>
              </a:ext>
            </a:extLst>
          </p:cNvPr>
          <p:cNvSpPr txBox="1"/>
          <p:nvPr/>
        </p:nvSpPr>
        <p:spPr>
          <a:xfrm>
            <a:off x="2834928" y="1849911"/>
            <a:ext cx="7154771" cy="1555234"/>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54659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xmlns=""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x-none"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xmlns=""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xmlns=""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xmlns=""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993864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333955" y="585409"/>
            <a:ext cx="11100021"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b="1" kern="0" dirty="0">
                <a:solidFill>
                  <a:srgbClr val="00133A"/>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như thế nào?</a:t>
            </a:r>
          </a:p>
        </p:txBody>
      </p:sp>
      <p:sp>
        <p:nvSpPr>
          <p:cNvPr id="7" name="TextBox 6">
            <a:extLst>
              <a:ext uri="{FF2B5EF4-FFF2-40B4-BE49-F238E27FC236}">
                <a16:creationId xmlns:a16="http://schemas.microsoft.com/office/drawing/2014/main" xmlns="" id="{25D7664B-A436-46A9-BBBA-C64601BFAB2C}"/>
              </a:ext>
            </a:extLst>
          </p:cNvPr>
          <p:cNvSpPr txBox="1"/>
          <p:nvPr/>
        </p:nvSpPr>
        <p:spPr>
          <a:xfrm>
            <a:off x="527025" y="1615724"/>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x-none"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11" name="Straight Connector 10">
            <a:extLst>
              <a:ext uri="{FF2B5EF4-FFF2-40B4-BE49-F238E27FC236}">
                <a16:creationId xmlns:a16="http://schemas.microsoft.com/office/drawing/2014/main" xmlns="" id="{EA370A19-3765-4F67-A3B1-A73301D42B63}"/>
              </a:ext>
            </a:extLst>
          </p:cNvPr>
          <p:cNvCxnSpPr>
            <a:cxnSpLocks/>
          </p:cNvCxnSpPr>
          <p:nvPr/>
        </p:nvCxnSpPr>
        <p:spPr>
          <a:xfrm flipV="1">
            <a:off x="1477727" y="2226354"/>
            <a:ext cx="974686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8F5E8A3-2CCE-476A-B48D-47AF21EFC8DB}"/>
              </a:ext>
            </a:extLst>
          </p:cNvPr>
          <p:cNvCxnSpPr>
            <a:cxnSpLocks/>
          </p:cNvCxnSpPr>
          <p:nvPr/>
        </p:nvCxnSpPr>
        <p:spPr>
          <a:xfrm>
            <a:off x="884421" y="2805073"/>
            <a:ext cx="9928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B2FC224-090C-4206-9AEB-05BC7FD4878A}"/>
              </a:ext>
            </a:extLst>
          </p:cNvPr>
          <p:cNvCxnSpPr>
            <a:cxnSpLocks/>
          </p:cNvCxnSpPr>
          <p:nvPr/>
        </p:nvCxnSpPr>
        <p:spPr>
          <a:xfrm>
            <a:off x="884421" y="3384030"/>
            <a:ext cx="9928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72607FC-ED12-4D74-BE57-D1108EDC7995}"/>
              </a:ext>
            </a:extLst>
          </p:cNvPr>
          <p:cNvCxnSpPr>
            <a:cxnSpLocks/>
          </p:cNvCxnSpPr>
          <p:nvPr/>
        </p:nvCxnSpPr>
        <p:spPr>
          <a:xfrm>
            <a:off x="764498" y="3983636"/>
            <a:ext cx="10579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F89615-D37D-784F-82CD-06534B8D47AE}"/>
              </a:ext>
            </a:extLst>
          </p:cNvPr>
          <p:cNvSpPr txBox="1"/>
          <p:nvPr/>
        </p:nvSpPr>
        <p:spPr>
          <a:xfrm>
            <a:off x="829262" y="879070"/>
            <a:ext cx="10533476"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xmlns="" id="{11F3115C-A5D3-E54C-8C97-558BE2B41A52}"/>
              </a:ext>
            </a:extLst>
          </p:cNvPr>
          <p:cNvSpPr txBox="1"/>
          <p:nvPr/>
        </p:nvSpPr>
        <p:spPr>
          <a:xfrm>
            <a:off x="1071592" y="2554565"/>
            <a:ext cx="10291146" cy="1077218"/>
          </a:xfrm>
          <a:prstGeom prst="rect">
            <a:avLst/>
          </a:prstGeom>
          <a:noFill/>
        </p:spPr>
        <p:txBody>
          <a:bodyPr wrap="square" rtlCol="0">
            <a:spAutoFit/>
          </a:bodyPr>
          <a:lstStyle/>
          <a:p>
            <a:pPr defTabSz="1219170">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trở</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lấp</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lánh</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khi</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hòa</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nhịp</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với</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mi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hót</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A87A9B8-A978-4A44-ACF1-5B7E75F7552D}"/>
              </a:ext>
            </a:extLst>
          </p:cNvPr>
          <p:cNvSpPr txBox="1"/>
          <p:nvPr/>
        </p:nvSpPr>
        <p:spPr>
          <a:xfrm>
            <a:off x="655244" y="624988"/>
            <a:ext cx="10881511"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sự thay đổi của các sự vật trên mặt đất khi nghe hoạ mi hót.</a:t>
            </a:r>
          </a:p>
        </p:txBody>
      </p:sp>
      <p:sp>
        <p:nvSpPr>
          <p:cNvPr id="5" name="TextBox 4">
            <a:extLst>
              <a:ext uri="{FF2B5EF4-FFF2-40B4-BE49-F238E27FC236}">
                <a16:creationId xmlns:a16="http://schemas.microsoft.com/office/drawing/2014/main" xmlns="" id="{A0343597-5D69-8049-8DFF-2A75E7D0D5C3}"/>
              </a:ext>
            </a:extLst>
          </p:cNvPr>
          <p:cNvSpPr txBox="1"/>
          <p:nvPr/>
        </p:nvSpPr>
        <p:spPr>
          <a:xfrm>
            <a:off x="1399728" y="2033745"/>
            <a:ext cx="10226967" cy="995016"/>
          </a:xfrm>
          <a:prstGeom prst="rect">
            <a:avLst/>
          </a:prstGeom>
          <a:noFill/>
        </p:spPr>
        <p:txBody>
          <a:bodyPr wrap="square" rtlCol="0">
            <a:spAutoFit/>
          </a:bodyPr>
          <a:lstStyle/>
          <a:p>
            <a:pPr algn="just" defTabSz="1219170">
              <a:buClr>
                <a:srgbClr val="000000"/>
              </a:buClr>
            </a:pPr>
            <a:r>
              <a:rPr lang="en-US" sz="2933"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nghe tiếng hót trong suốt của hoạ mi chợt bừng</a:t>
            </a:r>
            <a:r>
              <a:rPr lang="en-US"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giấc, xoè những cánh hoa đẹp, bày đủ các màu sắc xanh tươi.</a:t>
            </a:r>
            <a:endParaRPr lang="vi-VN"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xmlns="" id="{06565D94-6B2E-C44E-8B31-2088291BAC12}"/>
              </a:ext>
            </a:extLst>
          </p:cNvPr>
          <p:cNvSpPr txBox="1"/>
          <p:nvPr/>
        </p:nvSpPr>
        <p:spPr>
          <a:xfrm>
            <a:off x="1206965" y="3170501"/>
            <a:ext cx="10080630" cy="1569660"/>
          </a:xfrm>
          <a:prstGeom prst="rect">
            <a:avLst/>
          </a:prstGeom>
          <a:noFill/>
        </p:spPr>
        <p:txBody>
          <a:bodyPr wrap="square" rtlCol="0">
            <a:spAutoFit/>
          </a:bodyPr>
          <a:lstStyle/>
          <a:p>
            <a:pPr algn="just" defTabSz="1219170">
              <a:buClr>
                <a:srgbClr val="000000"/>
              </a:buClr>
            </a:pP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dạo lên những khúc nhạc tưng bừng, ngợi ca</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núi s</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ô</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đang</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đổi mới.</a:t>
            </a:r>
            <a:endParaRPr lang="x-none"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buClr>
                <a:srgbClr val="000000"/>
              </a:buClr>
            </a:pPr>
            <a:endPar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xmlns="" id="{C0993AB0-FF13-4E77-82CA-525E946E0AC6}"/>
              </a:ext>
            </a:extLst>
          </p:cNvPr>
          <p:cNvSpPr txBox="1"/>
          <p:nvPr/>
        </p:nvSpPr>
        <p:spPr>
          <a:xfrm>
            <a:off x="655244" y="1861681"/>
            <a:ext cx="279379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Các loài hoa</a:t>
            </a:r>
          </a:p>
        </p:txBody>
      </p:sp>
      <p:sp>
        <p:nvSpPr>
          <p:cNvPr id="9" name="TextBox 8">
            <a:extLst>
              <a:ext uri="{FF2B5EF4-FFF2-40B4-BE49-F238E27FC236}">
                <a16:creationId xmlns:a16="http://schemas.microsoft.com/office/drawing/2014/main" xmlns="" id="{625AD32C-AEF4-45AF-BE7C-DBD636D07AE5}"/>
              </a:ext>
            </a:extLst>
          </p:cNvPr>
          <p:cNvSpPr txBox="1"/>
          <p:nvPr/>
        </p:nvSpPr>
        <p:spPr>
          <a:xfrm>
            <a:off x="655244" y="3028761"/>
            <a:ext cx="324058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Các loài chim</a:t>
            </a:r>
          </a:p>
        </p:txBody>
      </p:sp>
    </p:spTree>
    <p:extLst>
      <p:ext uri="{BB962C8B-B14F-4D97-AF65-F5344CB8AC3E}">
        <p14:creationId xmlns:p14="http://schemas.microsoft.com/office/powerpoint/2010/main" val="40818996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E4BE477-9BA9-B044-BFF5-C99C4A2D59D3}"/>
              </a:ext>
            </a:extLst>
          </p:cNvPr>
          <p:cNvSpPr txBox="1"/>
          <p:nvPr/>
        </p:nvSpPr>
        <p:spPr>
          <a:xfrm>
            <a:off x="829900" y="730325"/>
            <a:ext cx="9811596" cy="3046988"/>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Nếu được đặt tên cho bài đọc, em sẽ chọn tên nào?</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Sứ giả của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Hoạ mi và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 Hoạ mi hót</a:t>
            </a:r>
          </a:p>
        </p:txBody>
      </p:sp>
      <p:pic>
        <p:nvPicPr>
          <p:cNvPr id="3" name="Picture 2">
            <a:extLst>
              <a:ext uri="{FF2B5EF4-FFF2-40B4-BE49-F238E27FC236}">
                <a16:creationId xmlns:a16="http://schemas.microsoft.com/office/drawing/2014/main" xmlns=""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7938050" y="4252071"/>
            <a:ext cx="3981701" cy="2369346"/>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70578" y="1838247"/>
            <a:ext cx="6238264" cy="2246769"/>
          </a:xfrm>
          <a:prstGeom prst="rect">
            <a:avLst/>
          </a:prstGeom>
          <a:noFill/>
        </p:spPr>
        <p:txBody>
          <a:bodyPr wrap="square" rtlCol="0">
            <a:spAutoFit/>
          </a:bodyPr>
          <a:lstStyle/>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trận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lũ</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cuốn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mất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gỗ</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nên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bạn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nhỏ</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không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thể</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đến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err="1">
                <a:solidFill>
                  <a:schemeClr val="bg2">
                    <a:lumMod val="10000"/>
                  </a:schemeClr>
                </a:solidFill>
                <a:latin typeface="Times New Roman" panose="02020603050405020304" pitchFamily="18" charset="0"/>
                <a:cs typeface="Times New Roman" panose="02020603050405020304" pitchFamily="18" charset="0"/>
              </a:rPr>
              <a:t>trường</a:t>
            </a:r>
            <a:r>
              <a:rPr lang="en-US" sz="2800">
                <a:solidFill>
                  <a:schemeClr val="bg2">
                    <a:lumMod val="10000"/>
                  </a:schemeClr>
                </a:solidFill>
                <a:latin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em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hãy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giúp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tốt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bụng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xây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bằng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lời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đúng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hỏi</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39F5DEA-A051-4847-A885-ABC763F7504D}"/>
              </a:ext>
            </a:extLst>
          </p:cNvPr>
          <p:cNvSpPr txBox="1"/>
          <p:nvPr/>
        </p:nvSpPr>
        <p:spPr>
          <a:xfrm>
            <a:off x="8922773" y="1"/>
            <a:ext cx="3269227" cy="584775"/>
          </a:xfrm>
          <a:prstGeom prst="rect">
            <a:avLst/>
          </a:prstGeom>
          <a:solidFill>
            <a:schemeClr val="bg1"/>
          </a:solidFill>
        </p:spPr>
        <p:txBody>
          <a:bodyPr wrap="square" rtlCol="0">
            <a:spAutoFit/>
          </a:bodyPr>
          <a:lstStyle/>
          <a:p>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06DC38B6-0FAE-4D9E-99EA-A5F60BE40E35}"/>
              </a:ext>
            </a:extLst>
          </p:cNvPr>
          <p:cNvSpPr txBox="1"/>
          <p:nvPr/>
        </p:nvSpPr>
        <p:spPr>
          <a:xfrm>
            <a:off x="716185" y="396157"/>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Nội</a:t>
            </a:r>
            <a:r>
              <a:rPr lang="en-US" sz="4000" b="1" dirty="0">
                <a:solidFill>
                  <a:srgbClr val="FF0000"/>
                </a:solidFill>
                <a:latin typeface="Times New Roman" panose="02020603050405020304" pitchFamily="18" charset="0"/>
                <a:cs typeface="Times New Roman" panose="02020603050405020304" pitchFamily="18" charset="0"/>
              </a:rPr>
              <a:t> dung:</a:t>
            </a:r>
            <a:endParaRPr lang="vi-VN"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3208C06-1C16-4634-8A1F-7387EBC9461F}"/>
              </a:ext>
            </a:extLst>
          </p:cNvPr>
          <p:cNvSpPr txBox="1"/>
          <p:nvPr/>
        </p:nvSpPr>
        <p:spPr>
          <a:xfrm>
            <a:off x="573944" y="1271837"/>
            <a:ext cx="11044112" cy="1481175"/>
          </a:xfrm>
          <a:prstGeom prst="rect">
            <a:avLst/>
          </a:prstGeom>
          <a:noFill/>
        </p:spPr>
        <p:txBody>
          <a:bodyPr wrap="square" rtlCol="0">
            <a:spAutoFit/>
          </a:bodyPr>
          <a:lstStyle/>
          <a:p>
            <a:pPr>
              <a:lnSpc>
                <a:spcPct val="150000"/>
              </a:lnSpc>
            </a:pP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bầu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mặt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đất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nghe</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hót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họa</a:t>
            </a:r>
            <a:r>
              <a:rPr lang="en-US" sz="3200" b="1" dirty="0">
                <a:solidFill>
                  <a:srgbClr val="000000"/>
                </a:solidFill>
                <a:latin typeface="Times New Roman" panose="02020603050405020304" pitchFamily="18" charset="0"/>
                <a:cs typeface="Times New Roman" panose="02020603050405020304" pitchFamily="18" charset="0"/>
              </a:rPr>
              <a:t> mi.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6DC38B6-0FAE-4D9E-99EA-A5F60BE40E35}"/>
              </a:ext>
            </a:extLst>
          </p:cNvPr>
          <p:cNvSpPr txBox="1"/>
          <p:nvPr/>
        </p:nvSpPr>
        <p:spPr>
          <a:xfrm>
            <a:off x="573945" y="2638431"/>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184" y="4334420"/>
            <a:ext cx="6454739" cy="584775"/>
          </a:xfrm>
          <a:prstGeom prst="rect">
            <a:avLst/>
          </a:prstGeom>
          <a:noFill/>
        </p:spPr>
        <p:txBody>
          <a:bodyPr wrap="square" rtlCol="0">
            <a:spAutoFit/>
          </a:bodyPr>
          <a:lstStyle/>
          <a:p>
            <a:pPr defTabSz="1219140"/>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716185" y="3493193"/>
            <a:ext cx="9192111" cy="742511"/>
          </a:xfrm>
          <a:prstGeom prst="rect">
            <a:avLst/>
          </a:prstGeom>
          <a:noFill/>
        </p:spPr>
        <p:txBody>
          <a:bodyPr wrap="square" rtlCol="0">
            <a:spAutoFit/>
          </a:bodyPr>
          <a:lstStyle/>
          <a:p>
            <a:pPr defTabSz="1219140">
              <a:lnSpc>
                <a:spcPct val="150000"/>
              </a:lnSpc>
            </a:pP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735373F9-C728-4C5A-933A-65BEE30BC0FB}"/>
              </a:ext>
            </a:extLst>
          </p:cNvPr>
          <p:cNvGrpSpPr/>
          <p:nvPr/>
        </p:nvGrpSpPr>
        <p:grpSpPr>
          <a:xfrm>
            <a:off x="0" y="2"/>
            <a:ext cx="12192000" cy="396157"/>
            <a:chOff x="0" y="-127508"/>
            <a:chExt cx="12192000" cy="1361811"/>
          </a:xfrm>
        </p:grpSpPr>
        <p:sp>
          <p:nvSpPr>
            <p:cNvPr id="12" name="Rectangle: Top Corners Rounded 17">
              <a:extLst>
                <a:ext uri="{FF2B5EF4-FFF2-40B4-BE49-F238E27FC236}">
                  <a16:creationId xmlns:a16="http://schemas.microsoft.com/office/drawing/2014/main" xmlns="" id="{71F0F2B3-121C-4B03-9A16-F587DC8C665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a:latin typeface="Times New Roman" panose="02020603050405020304" pitchFamily="18" charset="0"/>
                <a:cs typeface="Times New Roman" panose="02020603050405020304" pitchFamily="18" charset="0"/>
              </a:endParaRPr>
            </a:p>
          </p:txBody>
        </p:sp>
        <p:sp>
          <p:nvSpPr>
            <p:cNvPr id="13" name="Rectangle: Top Corners Rounded 18">
              <a:extLst>
                <a:ext uri="{FF2B5EF4-FFF2-40B4-BE49-F238E27FC236}">
                  <a16:creationId xmlns:a16="http://schemas.microsoft.com/office/drawing/2014/main" xmlns="" id="{F2FF5F90-F3B3-4998-8909-DA10338559E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dirty="0">
                <a:latin typeface="Times New Roman" panose="02020603050405020304" pitchFamily="18" charset="0"/>
                <a:cs typeface="Times New Roman" panose="02020603050405020304" pitchFamily="18" charset="0"/>
              </a:endParaRPr>
            </a:p>
          </p:txBody>
        </p:sp>
      </p:grpSp>
      <p:pic>
        <p:nvPicPr>
          <p:cNvPr id="14" name="图片 6">
            <a:extLst>
              <a:ext uri="{FF2B5EF4-FFF2-40B4-BE49-F238E27FC236}">
                <a16:creationId xmlns:a16="http://schemas.microsoft.com/office/drawing/2014/main" xmlns="" id="{A2D36C94-AB72-42EC-8BD2-2FBEB3F4B30E}"/>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325708"/>
            <a:ext cx="12192000" cy="462977"/>
          </a:xfrm>
          <a:prstGeom prst="rect">
            <a:avLst/>
          </a:prstGeom>
        </p:spPr>
      </p:pic>
    </p:spTree>
    <p:extLst>
      <p:ext uri="{BB962C8B-B14F-4D97-AF65-F5344CB8AC3E}">
        <p14:creationId xmlns:p14="http://schemas.microsoft.com/office/powerpoint/2010/main" val="55403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0"/>
                                        </p:tgtEl>
                                        <p:attrNameLst>
                                          <p:attrName>fillcolor</p:attrName>
                                        </p:attrNameLst>
                                      </p:cBhvr>
                                      <p:tavLst>
                                        <p:tav tm="0">
                                          <p:val>
                                            <p:clrVal>
                                              <a:schemeClr val="accent2"/>
                                            </p:clrVal>
                                          </p:val>
                                        </p:tav>
                                        <p:tav tm="50000">
                                          <p:val>
                                            <p:clrVal>
                                              <a:schemeClr val="hlink"/>
                                            </p:clrVal>
                                          </p:val>
                                        </p:tav>
                                      </p:tavLst>
                                    </p:anim>
                                    <p:set>
                                      <p:cBhvr>
                                        <p:cTn id="22" dur="40"/>
                                        <p:tgtEl>
                                          <p:spTgt spid="10"/>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40"/>
                                        <p:tgtEl>
                                          <p:spTgt spid="7"/>
                                        </p:tgtEl>
                                        <p:attrNameLst>
                                          <p:attrName>fillcolor</p:attrName>
                                        </p:attrNameLst>
                                      </p:cBhvr>
                                      <p:tavLst>
                                        <p:tav tm="0">
                                          <p:val>
                                            <p:clrVal>
                                              <a:schemeClr val="accent2"/>
                                            </p:clrVal>
                                          </p:val>
                                        </p:tav>
                                        <p:tav tm="50000">
                                          <p:val>
                                            <p:clrVal>
                                              <a:schemeClr val="hlink"/>
                                            </p:clrVal>
                                          </p:val>
                                        </p:tav>
                                      </p:tavLst>
                                    </p:anim>
                                    <p:set>
                                      <p:cBhvr>
                                        <p:cTn id="27" dur="4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85D4758-D505-4562-B353-CC387F70A964}"/>
              </a:ext>
            </a:extLst>
          </p:cNvPr>
          <p:cNvSpPr txBox="1"/>
          <p:nvPr/>
        </p:nvSpPr>
        <p:spPr>
          <a:xfrm>
            <a:off x="4770194" y="1877099"/>
            <a:ext cx="6659583" cy="795346"/>
          </a:xfrm>
          <a:prstGeom prst="rect">
            <a:avLst/>
          </a:prstGeom>
          <a:solidFill>
            <a:srgbClr val="FFFFCC"/>
          </a:solidFill>
        </p:spPr>
        <p:txBody>
          <a:bodyPr wrap="square" rtlCol="0">
            <a:spAutoFit/>
          </a:bodyPr>
          <a:lstStyle/>
          <a:p>
            <a:pPr algn="ctr">
              <a:lnSpc>
                <a:spcPct val="150000"/>
              </a:lnSpc>
            </a:pP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Tiêu</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chí</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đánh</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giá</a:t>
            </a:r>
            <a:r>
              <a:rPr lang="en-US" sz="2800" b="1" dirty="0">
                <a:solidFill>
                  <a:srgbClr val="002060"/>
                </a:solidFill>
                <a:latin typeface="UTM Avo" panose="02040603050506020204" pitchFamily="18" charset="0"/>
                <a:ea typeface="Arial-Rounded" panose="020B0500000000000000" pitchFamily="34" charset="0"/>
                <a:cs typeface="Arial-Rounded" panose="020B0500000000000000" pitchFamily="34" charset="0"/>
              </a:rPr>
              <a:t> </a:t>
            </a:r>
          </a:p>
        </p:txBody>
      </p:sp>
      <p:pic>
        <p:nvPicPr>
          <p:cNvPr id="10" name="PA_图片 6">
            <a:extLst>
              <a:ext uri="{FF2B5EF4-FFF2-40B4-BE49-F238E27FC236}">
                <a16:creationId xmlns:a16="http://schemas.microsoft.com/office/drawing/2014/main" xmlns="" id="{6F373F19-DCA0-4AAE-AFE7-71D3147A1354}"/>
              </a:ext>
            </a:extLst>
          </p:cNvPr>
          <p:cNvPicPr>
            <a:picLocks noChangeAspect="1"/>
          </p:cNvPicPr>
          <p:nvPr>
            <p:custDataLst>
              <p:tags r:id="rId1"/>
            </p:custDataLst>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0" y="229377"/>
            <a:ext cx="5694731" cy="3295447"/>
          </a:xfrm>
          <a:prstGeom prst="rect">
            <a:avLst/>
          </a:prstGeom>
        </p:spPr>
      </p:pic>
      <p:sp>
        <p:nvSpPr>
          <p:cNvPr id="12" name="TextBox 11">
            <a:extLst>
              <a:ext uri="{FF2B5EF4-FFF2-40B4-BE49-F238E27FC236}">
                <a16:creationId xmlns:a16="http://schemas.microsoft.com/office/drawing/2014/main" xmlns="" id="{E4C662CF-D089-46D7-8198-35814924D932}"/>
              </a:ext>
            </a:extLst>
          </p:cNvPr>
          <p:cNvSpPr txBox="1"/>
          <p:nvPr/>
        </p:nvSpPr>
        <p:spPr>
          <a:xfrm>
            <a:off x="1018063" y="1138435"/>
            <a:ext cx="3526397" cy="1477328"/>
          </a:xfrm>
          <a:prstGeom prst="rect">
            <a:avLst/>
          </a:prstGeom>
          <a:noFill/>
        </p:spPr>
        <p:txBody>
          <a:bodyPr wrap="square" rtlCol="0">
            <a:spAutoFit/>
          </a:bodyPr>
          <a:lstStyle/>
          <a:p>
            <a:pPr lvl="0" algn="ctr">
              <a:defRPr/>
            </a:pP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nhóm</a:t>
            </a:r>
            <a:endPar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1266" name="Picture 2" descr="Học Tập, Giáo Dục, Trẻ Em, Học Bài, Tải hình PNG 103 - Free.Vector6.com">
            <a:extLst>
              <a:ext uri="{FF2B5EF4-FFF2-40B4-BE49-F238E27FC236}">
                <a16:creationId xmlns:a16="http://schemas.microsoft.com/office/drawing/2014/main" xmlns="" id="{C77CF7CE-0EB3-4DED-A820-04A977583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544" y="3524821"/>
            <a:ext cx="2822801" cy="2760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00E5A58B-94FF-41EF-B1FB-0A4D9596F847}"/>
              </a:ext>
            </a:extLst>
          </p:cNvPr>
          <p:cNvSpPr txBox="1"/>
          <p:nvPr/>
        </p:nvSpPr>
        <p:spPr>
          <a:xfrm>
            <a:off x="980271" y="1369269"/>
            <a:ext cx="3526397" cy="830997"/>
          </a:xfrm>
          <a:prstGeom prst="rect">
            <a:avLst/>
          </a:prstGeom>
          <a:noFill/>
        </p:spPr>
        <p:txBody>
          <a:bodyPr wrap="square" rtlCol="0">
            <a:spAutoFit/>
          </a:bodyPr>
          <a:lstStyle/>
          <a:p>
            <a:pPr lvl="0" algn="ctr">
              <a:defRPr/>
            </a:pP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a:t>
            </a:r>
            <a:r>
              <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endPar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7" name="TextBox 6"/>
          <p:cNvSpPr txBox="1"/>
          <p:nvPr/>
        </p:nvSpPr>
        <p:spPr>
          <a:xfrm>
            <a:off x="4506668" y="3978969"/>
            <a:ext cx="6746979" cy="1481175"/>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lí</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defTabSz="1219140">
              <a:lnSpc>
                <a:spcPct val="150000"/>
              </a:lnSpc>
            </a:pP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4506669" y="3016991"/>
            <a:ext cx="7078831" cy="742511"/>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4526743" y="4953107"/>
            <a:ext cx="6971780" cy="584775"/>
          </a:xfrm>
          <a:prstGeom prst="rect">
            <a:avLst/>
          </a:prstGeom>
        </p:spPr>
        <p:txBody>
          <a:bodyPr wrap="none">
            <a:spAutoFit/>
          </a:bodyPr>
          <a:lstStyle/>
          <a:p>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trưng</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585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7"/>
                                        </p:tgtEl>
                                        <p:attrNameLst>
                                          <p:attrName>fillcolor</p:attrName>
                                        </p:attrNameLst>
                                      </p:cBhvr>
                                      <p:tavLst>
                                        <p:tav tm="0">
                                          <p:val>
                                            <p:clrVal>
                                              <a:schemeClr val="accent2"/>
                                            </p:clrVal>
                                          </p:val>
                                        </p:tav>
                                        <p:tav tm="50000">
                                          <p:val>
                                            <p:clrVal>
                                              <a:schemeClr val="hlink"/>
                                            </p:clrVal>
                                          </p:val>
                                        </p:tav>
                                      </p:tavLst>
                                    </p:anim>
                                    <p:set>
                                      <p:cBhvr>
                                        <p:cTn id="9" dur="40"/>
                                        <p:tgtEl>
                                          <p:spTgt spid="7"/>
                                        </p:tgtEl>
                                        <p:attrNameLst>
                                          <p:attrName>fill.type</p:attrName>
                                        </p:attrNameLst>
                                      </p:cBhvr>
                                      <p:to>
                                        <p:strVal val="solid"/>
                                      </p:to>
                                    </p:set>
                                  </p:childTnLst>
                                </p:cTn>
                              </p:par>
                            </p:childTnLst>
                          </p:cTn>
                        </p:par>
                        <p:par>
                          <p:cTn id="10" fill="hold">
                            <p:stCondLst>
                              <p:cond delay="5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40"/>
                                        <p:tgtEl>
                                          <p:spTgt spid="8"/>
                                        </p:tgtEl>
                                        <p:attrNameLst>
                                          <p:attrName>fillcolor</p:attrName>
                                        </p:attrNameLst>
                                      </p:cBhvr>
                                      <p:tavLst>
                                        <p:tav tm="0">
                                          <p:val>
                                            <p:clrVal>
                                              <a:schemeClr val="accent2"/>
                                            </p:clrVal>
                                          </p:val>
                                        </p:tav>
                                        <p:tav tm="50000">
                                          <p:val>
                                            <p:clrVal>
                                              <a:schemeClr val="hlink"/>
                                            </p:clrVal>
                                          </p:val>
                                        </p:tav>
                                      </p:tavLst>
                                    </p:anim>
                                    <p:set>
                                      <p:cBhvr>
                                        <p:cTn id="15" dur="40"/>
                                        <p:tgtEl>
                                          <p:spTgt spid="8"/>
                                        </p:tgtEl>
                                        <p:attrNameLst>
                                          <p:attrName>fill.type</p:attrName>
                                        </p:attrNameLst>
                                      </p:cBhvr>
                                      <p:to>
                                        <p:strVal val="solid"/>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5"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xmlns=""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thêm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x-none"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xmlns=""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xmlns=""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xmlns=""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29890494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6437100-CA1D-413A-B1B2-E22DC2619EF2}"/>
              </a:ext>
            </a:extLst>
          </p:cNvPr>
          <p:cNvSpPr txBox="1"/>
          <p:nvPr/>
        </p:nvSpPr>
        <p:spPr>
          <a:xfrm>
            <a:off x="2883309" y="1191931"/>
            <a:ext cx="7154771" cy="3217227"/>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66395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2431471" y="1"/>
            <a:ext cx="1708051"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4224372" y="222070"/>
            <a:ext cx="3671356" cy="861198"/>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Times New Roman" panose="02020603050405020304" pitchFamily="18" charset="0"/>
                <a:cs typeface="Times New Roman" panose="02020603050405020304" pitchFamily="18" charset="0"/>
                <a:sym typeface="Arial"/>
              </a:rPr>
              <a:t>Hoạ mi hót</a:t>
            </a:r>
            <a:endParaRPr lang="en-US" sz="3733" b="1" kern="0" dirty="0">
              <a:solidFill>
                <a:srgbClr val="FFAB40">
                  <a:lumMod val="50000"/>
                </a:srgbClr>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7BF6BCDF-9F5D-43EF-8D2F-74DA0EBB0C5C}"/>
              </a:ext>
            </a:extLst>
          </p:cNvPr>
          <p:cNvSpPr txBox="1"/>
          <p:nvPr/>
        </p:nvSpPr>
        <p:spPr>
          <a:xfrm>
            <a:off x="76041" y="901519"/>
            <a:ext cx="11968017" cy="6340310"/>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spTree>
    <p:custDataLst>
      <p:tags r:id="rId1"/>
    </p:custDataLst>
    <p:extLst>
      <p:ext uri="{BB962C8B-B14F-4D97-AF65-F5344CB8AC3E}">
        <p14:creationId xmlns:p14="http://schemas.microsoft.com/office/powerpoint/2010/main" val="2627708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46AEC66-3A59-4AF4-A214-F3C14198B9C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45994" y="414507"/>
            <a:ext cx="866623" cy="799385"/>
          </a:xfrm>
          <a:prstGeom prst="rect">
            <a:avLst/>
          </a:prstGeom>
        </p:spPr>
      </p:pic>
      <p:sp>
        <p:nvSpPr>
          <p:cNvPr id="7" name="TextBox 6">
            <a:extLst>
              <a:ext uri="{FF2B5EF4-FFF2-40B4-BE49-F238E27FC236}">
                <a16:creationId xmlns:a16="http://schemas.microsoft.com/office/drawing/2014/main" xmlns="" id="{C76384EE-D2F3-4594-9863-542E9D202EE1}"/>
              </a:ext>
            </a:extLst>
          </p:cNvPr>
          <p:cNvSpPr txBox="1"/>
          <p:nvPr/>
        </p:nvSpPr>
        <p:spPr>
          <a:xfrm>
            <a:off x="1412616" y="414507"/>
            <a:ext cx="9228879" cy="661207"/>
          </a:xfrm>
          <a:prstGeom prst="rect">
            <a:avLst/>
          </a:prstGeom>
          <a:noFill/>
        </p:spPr>
        <p:txBody>
          <a:bodyPr wrap="square" rtlCol="0">
            <a:spAutoFit/>
          </a:bodyPr>
          <a:lstStyle/>
          <a:p>
            <a:pPr>
              <a:lnSpc>
                <a:spcPct val="150000"/>
              </a:lnSpc>
            </a:pPr>
            <a:r>
              <a:rPr lang="vi-VN" sz="2800" b="1" dirty="0">
                <a:solidFill>
                  <a:srgbClr val="FF0000"/>
                </a:solidFill>
                <a:latin typeface="Times New Roman" panose="02020603050405020304" pitchFamily="18" charset="0"/>
                <a:cs typeface="Times New Roman" panose="02020603050405020304" pitchFamily="18" charset="0"/>
              </a:rPr>
              <a:t>1. </a:t>
            </a:r>
            <a:r>
              <a:rPr lang="vi-VN" sz="2800" b="1" dirty="0">
                <a:latin typeface="Times New Roman" panose="02020603050405020304" pitchFamily="18" charset="0"/>
                <a:cs typeface="Times New Roman" panose="02020603050405020304" pitchFamily="18" charset="0"/>
              </a:rPr>
              <a:t>T</a:t>
            </a:r>
            <a:r>
              <a:rPr lang="en-US" sz="2800" b="1" dirty="0" err="1">
                <a:latin typeface="Times New Roman" panose="02020603050405020304" pitchFamily="18" charset="0"/>
                <a:cs typeface="Times New Roman" panose="02020603050405020304" pitchFamily="18" charset="0"/>
              </a:rPr>
              <a: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tả</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tiếng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hót</a:t>
            </a:r>
            <a:r>
              <a:rPr lang="en-US" sz="2800" b="1" u="sng"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của </a:t>
            </a:r>
            <a:r>
              <a:rPr lang="en-US" sz="2800" b="1" dirty="0" err="1">
                <a:latin typeface="Times New Roman" panose="02020603050405020304" pitchFamily="18" charset="0"/>
                <a:cs typeface="Times New Roman" panose="02020603050405020304" pitchFamily="18" charset="0"/>
              </a:rPr>
              <a:t>họa</a:t>
            </a:r>
            <a:r>
              <a:rPr lang="en-US" sz="2800" b="1" dirty="0">
                <a:latin typeface="Times New Roman" panose="02020603050405020304" pitchFamily="18" charset="0"/>
                <a:cs typeface="Times New Roman" panose="02020603050405020304" pitchFamily="18" charset="0"/>
              </a:rPr>
              <a:t> mi</a:t>
            </a:r>
            <a:r>
              <a:rPr lang="vi-VN" sz="2800" b="1"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xmlns="" id="{F325B661-B6C2-4E1B-B105-80CAF45B7A04}"/>
              </a:ext>
            </a:extLst>
          </p:cNvPr>
          <p:cNvSpPr txBox="1"/>
          <p:nvPr/>
        </p:nvSpPr>
        <p:spPr>
          <a:xfrm>
            <a:off x="1531887" y="1134044"/>
            <a:ext cx="6472427" cy="661207"/>
          </a:xfrm>
          <a:prstGeom prst="rect">
            <a:avLst/>
          </a:prstGeom>
          <a:noFill/>
        </p:spPr>
        <p:txBody>
          <a:bodyPr wrap="square" rtlCol="0">
            <a:spAutoFit/>
          </a:bodyPr>
          <a:lstStyle/>
          <a:p>
            <a:pPr>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lừng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suốt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dìu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dặt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kì</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diệu</a:t>
            </a:r>
            <a:endParaRPr lang="vi-VN"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9A4AEF5-061E-4F02-8781-87B63119BF80}"/>
              </a:ext>
            </a:extLst>
          </p:cNvPr>
          <p:cNvSpPr txBox="1"/>
          <p:nvPr/>
        </p:nvSpPr>
        <p:spPr>
          <a:xfrm>
            <a:off x="1531886" y="1853581"/>
            <a:ext cx="6472428" cy="661207"/>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Đặt</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một</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câu</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từ</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ngữ</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vừa</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tìm</a:t>
            </a:r>
            <a:r>
              <a:rPr lang="en-US" sz="2800" b="1" dirty="0">
                <a:solidFill>
                  <a:schemeClr val="accent4">
                    <a:lumMod val="10000"/>
                  </a:schemeClr>
                </a:solidFill>
                <a:latin typeface="Times New Roman" panose="02020603050405020304" pitchFamily="18" charset="0"/>
                <a:cs typeface="Times New Roman" panose="02020603050405020304" pitchFamily="18" charset="0"/>
              </a:rPr>
              <a:t> đ</a:t>
            </a:r>
            <a:r>
              <a:rPr lang="vi-VN" sz="2800" b="1" dirty="0">
                <a:solidFill>
                  <a:schemeClr val="accent4">
                    <a:lumMod val="10000"/>
                  </a:schemeClr>
                </a:solidFill>
                <a:latin typeface="Times New Roman" panose="02020603050405020304" pitchFamily="18" charset="0"/>
                <a:cs typeface="Times New Roman" panose="02020603050405020304" pitchFamily="18" charset="0"/>
              </a:rPr>
              <a:t>ư</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ợc</a:t>
            </a:r>
            <a:r>
              <a:rPr lang="en-US" sz="2800" b="1" dirty="0">
                <a:solidFill>
                  <a:schemeClr val="accent4">
                    <a:lumMod val="10000"/>
                  </a:schemeClr>
                </a:solidFill>
                <a:latin typeface="Times New Roman" panose="02020603050405020304" pitchFamily="18" charset="0"/>
                <a:cs typeface="Times New Roman" panose="02020603050405020304" pitchFamily="18" charset="0"/>
              </a:rPr>
              <a:t>.</a:t>
            </a:r>
            <a:endParaRPr lang="vi-VN" sz="28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xmlns="" id="{5C5A44C5-E780-465D-8EF8-50FC0956328C}"/>
              </a:ext>
            </a:extLst>
          </p:cNvPr>
          <p:cNvSpPr txBox="1">
            <a:spLocks/>
          </p:cNvSpPr>
          <p:nvPr/>
        </p:nvSpPr>
        <p:spPr>
          <a:xfrm>
            <a:off x="1412616" y="2962051"/>
            <a:ext cx="8277151" cy="661208"/>
          </a:xfrm>
          <a:prstGeom prst="rect">
            <a:avLst/>
          </a:prstGeom>
        </p:spPr>
        <p:txBody>
          <a:bodyPr vert="horz" lIns="76809" tIns="38405" rIns="76809" bIns="38405"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rgbClr val="7030A0"/>
                </a:solidFill>
                <a:latin typeface="Times New Roman" panose="02020603050405020304" pitchFamily="18" charset="0"/>
                <a:cs typeface="Times New Roman" panose="02020603050405020304" pitchFamily="18" charset="0"/>
              </a:rPr>
              <a:t>Tiếng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hót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họa</a:t>
            </a:r>
            <a:r>
              <a:rPr lang="en-US" sz="3200" b="1" dirty="0">
                <a:solidFill>
                  <a:srgbClr val="7030A0"/>
                </a:solidFill>
                <a:latin typeface="Times New Roman" panose="02020603050405020304" pitchFamily="18" charset="0"/>
                <a:cs typeface="Times New Roman" panose="02020603050405020304" pitchFamily="18" charset="0"/>
              </a:rPr>
              <a:t> mi </a:t>
            </a:r>
            <a:r>
              <a:rPr lang="en-US" sz="3200" b="1" dirty="0" err="1">
                <a:solidFill>
                  <a:srgbClr val="7030A0"/>
                </a:solidFill>
                <a:latin typeface="Times New Roman" panose="02020603050405020304" pitchFamily="18" charset="0"/>
                <a:cs typeface="Times New Roman" panose="02020603050405020304" pitchFamily="18" charset="0"/>
              </a:rPr>
              <a:t>vang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lừng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khắp</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núi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rừng</a:t>
            </a:r>
            <a:r>
              <a:rPr lang="en-US" sz="3200" b="1" dirty="0">
                <a:solidFill>
                  <a:srgbClr val="7030A0"/>
                </a:solidFill>
                <a:latin typeface="Times New Roman" panose="02020603050405020304" pitchFamily="18" charset="0"/>
                <a:cs typeface="Times New Roman" panose="02020603050405020304" pitchFamily="18" charset="0"/>
              </a:rPr>
              <a:t>.</a:t>
            </a:r>
            <a:endParaRPr lang="vi-VN"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Củng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cố</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dặn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dò</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endParaRPr>
          </a:p>
        </p:txBody>
      </p:sp>
    </p:spTree>
    <p:extLst>
      <p:ext uri="{BB962C8B-B14F-4D97-AF65-F5344CB8AC3E}">
        <p14:creationId xmlns:p14="http://schemas.microsoft.com/office/powerpoint/2010/main" val="40829380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xmlns=""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2376742" y="2727900"/>
            <a:ext cx="7633146"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Tạm</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biệt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hẹn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gặp</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lại</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các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con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vào</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những</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tiết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học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sau</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50839"/>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 y="31861"/>
            <a:ext cx="12291799" cy="6824110"/>
          </a:xfrm>
          <a:prstGeom prst="rect">
            <a:avLst/>
          </a:prstGeom>
        </p:spPr>
      </p:pic>
      <p:sp>
        <p:nvSpPr>
          <p:cNvPr id="5" name="TextBox 4"/>
          <p:cNvSpPr txBox="1"/>
          <p:nvPr/>
        </p:nvSpPr>
        <p:spPr>
          <a:xfrm>
            <a:off x="1014587" y="100140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Thứ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ngày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tháng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năm</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2022</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6" name="TextBox 5"/>
          <p:cNvSpPr txBox="1"/>
          <p:nvPr/>
        </p:nvSpPr>
        <p:spPr>
          <a:xfrm>
            <a:off x="3053796" y="1673187"/>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Tiếng Việt</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7" name="TextBox 6"/>
          <p:cNvSpPr txBox="1"/>
          <p:nvPr/>
        </p:nvSpPr>
        <p:spPr>
          <a:xfrm>
            <a:off x="2366627" y="233347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dirty="0" err="1">
                <a:ln>
                  <a:noFill/>
                </a:ln>
                <a:solidFill>
                  <a:prstClr val="white"/>
                </a:solidFill>
                <a:effectLst/>
                <a:uLnTx/>
                <a:uFillTx/>
                <a:latin typeface="HP001 5 hàng" panose="020B0603050302020204" pitchFamily="34" charset="0"/>
                <a:ea typeface="+mn-ea"/>
                <a:cs typeface="Arial"/>
                <a:sym typeface="Arial"/>
              </a:rPr>
              <a:t>Đọc</a:t>
            </a:r>
            <a:r>
              <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rPr>
              <a:t>: …</a:t>
            </a:r>
          </a:p>
        </p:txBody>
      </p:sp>
      <p:sp>
        <p:nvSpPr>
          <p:cNvPr id="8" name="TextBox 7"/>
          <p:cNvSpPr txBox="1"/>
          <p:nvPr/>
        </p:nvSpPr>
        <p:spPr>
          <a:xfrm>
            <a:off x="250778" y="4475554"/>
            <a:ext cx="12055883" cy="1072345"/>
          </a:xfrm>
          <a:prstGeom prst="rect">
            <a:avLst/>
          </a:prstGeom>
          <a:solidFill>
            <a:srgbClr val="FFC000"/>
          </a:solid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Dặn dò: Đọc và trả lời lại các câu hỏi cuối bài.</a:t>
            </a:r>
          </a:p>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Chuẩn bị bài sau.</a:t>
            </a:r>
            <a:endParaRPr kumimoji="0" lang="en-US" sz="318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5407592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rPr>
              <a:t>Chúng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cháu</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cảm</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bác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rất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nhiều</a:t>
            </a:r>
            <a:r>
              <a:rPr lang="en-US" sz="2000" dirty="0">
                <a:solidFill>
                  <a:schemeClr val="tx1"/>
                </a:solidFill>
                <a:latin typeface="Times New Roman" panose="02020603050405020304" pitchFamily="18" charset="0"/>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Buổi 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Mùa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nổi</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584775"/>
          </a:xfrm>
          <a:prstGeom prst="rect">
            <a:avLst/>
          </a:prstGeom>
          <a:noFill/>
        </p:spPr>
        <p:txBody>
          <a:bodyPr wrap="square" rtlCol="0">
            <a:spAutoFit/>
          </a:bodyPr>
          <a:lstStyle/>
          <a:p>
            <a:pPr algn="ctr"/>
            <a:r>
              <a:rPr lang="pt-BR" sz="3200">
                <a:latin typeface="Times New Roman" panose="02020603050405020304" pitchFamily="18" charset="0"/>
                <a:cs typeface="Times New Roman" panose="02020603050405020304" pitchFamily="18" charset="0"/>
              </a:rPr>
              <a:t>Cá ròng ròng là cá gì?</a:t>
            </a:r>
            <a:endParaRPr lang="pt-BR"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3941233" y="4500678"/>
            <a:ext cx="4660901" cy="954107"/>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Loài cá lóc nhỏ, thường bơi theo từng đàn ở mùa nước nổi</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Vì sao người ta gọi là mùa nước nổi mà không gọi là mùa nước lũ? </a:t>
            </a:r>
          </a:p>
        </p:txBody>
      </p:sp>
      <p:sp>
        <p:nvSpPr>
          <p:cNvPr id="29" name="TextBox 28"/>
          <p:cNvSpPr txBox="1"/>
          <p:nvPr/>
        </p:nvSpPr>
        <p:spPr>
          <a:xfrm>
            <a:off x="4146368" y="4599941"/>
            <a:ext cx="4187734" cy="646331"/>
          </a:xfrm>
          <a:prstGeom prst="rect">
            <a:avLst/>
          </a:prstGeom>
          <a:noFill/>
        </p:spPr>
        <p:txBody>
          <a:bodyPr wrap="square" rtlCol="0">
            <a:spAutoFit/>
          </a:bodyPr>
          <a:lstStyle/>
          <a:p>
            <a:pPr algn="ctr"/>
            <a:r>
              <a:rPr lang="vi-VN" sz="3600" dirty="0">
                <a:solidFill>
                  <a:srgbClr val="FF0000"/>
                </a:solidFill>
                <a:latin typeface="Times New Roman" panose="02020603050405020304" pitchFamily="18" charset="0"/>
                <a:cs typeface="Times New Roman" panose="02020603050405020304" pitchFamily="18"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Sông Cửu Long ở đâu?</a:t>
            </a:r>
            <a:endParaRPr lang="en-US"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4272658" y="4718033"/>
            <a:ext cx="3996129" cy="584775"/>
          </a:xfrm>
          <a:prstGeom prst="rect">
            <a:avLst/>
          </a:prstGeom>
          <a:noFill/>
        </p:spPr>
        <p:txBody>
          <a:bodyPr wrap="square" rtlCol="0">
            <a:spAutoFit/>
          </a:bodyPr>
          <a:lstStyle/>
          <a:p>
            <a:pPr algn="ctr"/>
            <a:r>
              <a:rPr lang="pl-PL" sz="3200" dirty="0">
                <a:solidFill>
                  <a:srgbClr val="FF0000"/>
                </a:solidFill>
                <a:latin typeface="Times New Roman" panose="02020603050405020304" pitchFamily="18" charset="0"/>
                <a:cs typeface="Times New Roman" panose="02020603050405020304" pitchFamily="18" charset="0"/>
              </a:rPr>
              <a:t>Ở miền Nam nước ta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07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617107" y="150920"/>
            <a:ext cx="8847711" cy="3849071"/>
            <a:chOff x="1617107" y="150920"/>
            <a:chExt cx="8847711" cy="3849071"/>
          </a:xfrm>
        </p:grpSpPr>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xmlns=""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Đây</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chim</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p:txBody>
        </p:sp>
      </p:grpSp>
      <p:sp>
        <p:nvSpPr>
          <p:cNvPr id="6" name="TextBox 5">
            <a:extLst>
              <a:ext uri="{FF2B5EF4-FFF2-40B4-BE49-F238E27FC236}">
                <a16:creationId xmlns:a16="http://schemas.microsoft.com/office/drawing/2014/main" xmlns="" id="{5AA34012-62F1-4BC5-97FE-57CA1EBE47B9}"/>
              </a:ext>
            </a:extLst>
          </p:cNvPr>
          <p:cNvSpPr txBox="1"/>
          <p:nvPr/>
        </p:nvSpPr>
        <p:spPr>
          <a:xfrm>
            <a:off x="4492101" y="4564335"/>
            <a:ext cx="3666478"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rPr>
              <a:t>Chim</a:t>
            </a:r>
            <a:r>
              <a:rPr lang="en-US" sz="4400" dirty="0">
                <a:solidFill>
                  <a:srgbClr val="FF0000"/>
                </a:solidFill>
                <a:latin typeface="Times New Roman" panose="02020603050405020304" pitchFamily="18" charset="0"/>
              </a:rPr>
              <a:t> </a:t>
            </a:r>
            <a:r>
              <a:rPr lang="en-US" sz="4400" dirty="0" err="1">
                <a:solidFill>
                  <a:srgbClr val="FF0000"/>
                </a:solidFill>
                <a:latin typeface="Times New Roman" panose="02020603050405020304" pitchFamily="18" charset="0"/>
              </a:rPr>
              <a:t>họa</a:t>
            </a:r>
            <a:r>
              <a:rPr lang="en-US" sz="4400" dirty="0">
                <a:solidFill>
                  <a:srgbClr val="FF0000"/>
                </a:solidFill>
                <a:latin typeface="Times New Roman" panose="02020603050405020304" pitchFamily="18" charset="0"/>
              </a:rPr>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2&quot;/&gt;&lt;/object&gt;&lt;object type=&quot;3&quot; unique_id=&quot;10004&quot;&gt;&lt;property id=&quot;20148&quot; value=&quot;5&quot;/&gt;&lt;property id=&quot;20300&quot; value=&quot;Slide 2&quot;/&gt;&lt;property id=&quot;20307&quot; value=&quot;263&quot;/&gt;&lt;/object&gt;&lt;object type=&quot;3&quot; unique_id=&quot;10005&quot;&gt;&lt;property id=&quot;20148&quot; value=&quot;5&quot;/&gt;&lt;property id=&quot;20300&quot; value=&quot;Slide 3&quot;/&gt;&lt;property id=&quot;20307&quot; value=&quot;264&quot;/&gt;&lt;/object&gt;&lt;object type=&quot;3&quot; unique_id=&quot;10006&quot;&gt;&lt;property id=&quot;20148&quot; value=&quot;5&quot;/&gt;&lt;property id=&quot;20300&quot; value=&quot;Slide 4&quot;/&gt;&lt;property id=&quot;20307&quot; value=&quot;257&quot;/&gt;&lt;/object&gt;&lt;object type=&quot;3&quot; unique_id=&quot;10007&quot;&gt;&lt;property id=&quot;20148&quot; value=&quot;5&quot;/&gt;&lt;property id=&quot;20300&quot; value=&quot;Slide 5&quot;/&gt;&lt;property id=&quot;20307&quot; value=&quot;265&quot;/&gt;&lt;/object&gt;&lt;object type=&quot;3&quot; unique_id=&quot;10008&quot;&gt;&lt;property id=&quot;20148&quot; value=&quot;5&quot;/&gt;&lt;property id=&quot;20300&quot; value=&quot;Slide 6&quot;/&gt;&lt;property id=&quot;20307&quot; value=&quot;266&quot;/&gt;&lt;/object&gt;&lt;object type=&quot;3&quot; unique_id=&quot;10009&quot;&gt;&lt;property id=&quot;20148&quot; value=&quot;5&quot;/&gt;&lt;property id=&quot;20300&quot; value=&quot;Slide 7&quot;/&gt;&lt;property id=&quot;20307&quot; value=&quot;267&quot;/&gt;&lt;/object&gt;&lt;object type=&quot;3&quot; unique_id=&quot;10010&quot;&gt;&lt;property id=&quot;20148&quot; value=&quot;5&quot;/&gt;&lt;property id=&quot;20300&quot; value=&quot;Slide 8&quot;/&gt;&lt;property id=&quot;20307&quot; value=&quot;268&quot;/&gt;&lt;/object&gt;&lt;object type=&quot;3&quot; unique_id=&quot;10011&quot;&gt;&lt;property id=&quot;20148&quot; value=&quot;5&quot;/&gt;&lt;property id=&quot;20300&quot; value=&quot;Slide 9&quot;/&gt;&lt;property id=&quot;20307&quot; value=&quot;269&quot;/&gt;&lt;/object&gt;&lt;object type=&quot;3&quot; unique_id=&quot;10012&quot;&gt;&lt;property id=&quot;20148&quot; value=&quot;5&quot;/&gt;&lt;property id=&quot;20300&quot; value=&quot;Slide 10&quot;/&gt;&lt;property id=&quot;20307&quot; value=&quot;320&quot;/&gt;&lt;/object&gt;&lt;object type=&quot;3&quot; unique_id=&quot;10013&quot;&gt;&lt;property id=&quot;20148&quot; value=&quot;5&quot;/&gt;&lt;property id=&quot;20300&quot; value=&quot;Slide 11&quot;/&gt;&lt;property id=&quot;20307&quot; value=&quot;2007577177&quot;/&gt;&lt;/object&gt;&lt;object type=&quot;3&quot; unique_id=&quot;10014&quot;&gt;&lt;property id=&quot;20148&quot; value=&quot;5&quot;/&gt;&lt;property id=&quot;20300&quot; value=&quot;Slide 12&quot;/&gt;&lt;property id=&quot;20307&quot; value=&quot;356&quot;/&gt;&lt;/object&gt;&lt;object type=&quot;3&quot; unique_id=&quot;10015&quot;&gt;&lt;property id=&quot;20148&quot; value=&quot;5&quot;/&gt;&lt;property id=&quot;20300&quot; value=&quot;Slide 13&quot;/&gt;&lt;property id=&quot;20307&quot; value=&quot;2007577131&quot;/&gt;&lt;/object&gt;&lt;object type=&quot;3&quot; unique_id=&quot;10016&quot;&gt;&lt;property id=&quot;20148&quot; value=&quot;5&quot;/&gt;&lt;property id=&quot;20300&quot; value=&quot;Slide 14&quot;/&gt;&lt;property id=&quot;20307&quot; value=&quot;363&quot;/&gt;&lt;/object&gt;&lt;object type=&quot;3&quot; unique_id=&quot;10017&quot;&gt;&lt;property id=&quot;20148&quot; value=&quot;5&quot;/&gt;&lt;property id=&quot;20300&quot; value=&quot;Slide 15&quot;/&gt;&lt;property id=&quot;20307&quot; value=&quot;2007577108&quot;/&gt;&lt;/object&gt;&lt;object type=&quot;3&quot; unique_id=&quot;10018&quot;&gt;&lt;property id=&quot;20148&quot; value=&quot;5&quot;/&gt;&lt;property id=&quot;20300&quot; value=&quot;Slide 16&quot;/&gt;&lt;property id=&quot;20307&quot; value=&quot;2007577109&quot;/&gt;&lt;/object&gt;&lt;object type=&quot;3&quot; unique_id=&quot;10019&quot;&gt;&lt;property id=&quot;20148&quot; value=&quot;5&quot;/&gt;&lt;property id=&quot;20300&quot; value=&quot;Slide 17&quot;/&gt;&lt;property id=&quot;20307&quot; value=&quot;325&quot;/&gt;&lt;/object&gt;&lt;object type=&quot;3&quot; unique_id=&quot;10020&quot;&gt;&lt;property id=&quot;20148&quot; value=&quot;5&quot;/&gt;&lt;property id=&quot;20300&quot; value=&quot;Slide 18&quot;/&gt;&lt;property id=&quot;20307&quot; value=&quot;2007577114&quot;/&gt;&lt;/object&gt;&lt;object type=&quot;3&quot; unique_id=&quot;10021&quot;&gt;&lt;property id=&quot;20148&quot; value=&quot;5&quot;/&gt;&lt;property id=&quot;20300&quot; value=&quot;Slide 19&quot;/&gt;&lt;property id=&quot;20307&quot; value=&quot;2007577112&quot;/&gt;&lt;/object&gt;&lt;object type=&quot;3&quot; unique_id=&quot;10022&quot;&gt;&lt;property id=&quot;20148&quot; value=&quot;5&quot;/&gt;&lt;property id=&quot;20300&quot; value=&quot;Slide 20&quot;/&gt;&lt;property id=&quot;20307&quot; value=&quot;2007577115&quot;/&gt;&lt;/object&gt;&lt;object type=&quot;3&quot; unique_id=&quot;10023&quot;&gt;&lt;property id=&quot;20148&quot; value=&quot;5&quot;/&gt;&lt;property id=&quot;20300&quot; value=&quot;Slide 21&quot;/&gt;&lt;property id=&quot;20307&quot; value=&quot;2007577186&quot;/&gt;&lt;/object&gt;&lt;object type=&quot;3&quot; unique_id=&quot;10024&quot;&gt;&lt;property id=&quot;20148&quot; value=&quot;5&quot;/&gt;&lt;property id=&quot;20300&quot; value=&quot;Slide 22&quot;/&gt;&lt;property id=&quot;20307&quot; value=&quot;2007577117&quot;/&gt;&lt;/object&gt;&lt;object type=&quot;3&quot; unique_id=&quot;10025&quot;&gt;&lt;property id=&quot;20148&quot; value=&quot;5&quot;/&gt;&lt;property id=&quot;20300&quot; value=&quot;Slide 23&quot;/&gt;&lt;property id=&quot;20307&quot; value=&quot;2007577180&quot;/&gt;&lt;/object&gt;&lt;object type=&quot;3&quot; unique_id=&quot;10026&quot;&gt;&lt;property id=&quot;20148&quot; value=&quot;5&quot;/&gt;&lt;property id=&quot;20300&quot; value=&quot;Slide 24&quot;/&gt;&lt;property id=&quot;20307&quot; value=&quot;2007577181&quot;/&gt;&lt;/object&gt;&lt;object type=&quot;3&quot; unique_id=&quot;10027&quot;&gt;&lt;property id=&quot;20148&quot; value=&quot;5&quot;/&gt;&lt;property id=&quot;20300&quot; value=&quot;Slide 25&quot;/&gt;&lt;property id=&quot;20307&quot; value=&quot;327&quot;/&gt;&lt;/object&gt;&lt;object type=&quot;3&quot; unique_id=&quot;10028&quot;&gt;&lt;property id=&quot;20148&quot; value=&quot;5&quot;/&gt;&lt;property id=&quot;20300&quot; value=&quot;Slide 26&quot;/&gt;&lt;property id=&quot;20307&quot; value=&quot;359&quot;/&gt;&lt;/object&gt;&lt;object type=&quot;3&quot; unique_id=&quot;10029&quot;&gt;&lt;property id=&quot;20148&quot; value=&quot;5&quot;/&gt;&lt;property id=&quot;20300&quot; value=&quot;Slide 27&quot;/&gt;&lt;property id=&quot;20307&quot; value=&quot;2007577182&quot;/&gt;&lt;/object&gt;&lt;object type=&quot;3&quot; unique_id=&quot;10030&quot;&gt;&lt;property id=&quot;20148&quot; value=&quot;5&quot;/&gt;&lt;property id=&quot;20300&quot; value=&quot;Slide 28&quot;/&gt;&lt;property id=&quot;20307&quot; value=&quot;360&quot;/&gt;&lt;/object&gt;&lt;object type=&quot;3&quot; unique_id=&quot;10031&quot;&gt;&lt;property id=&quot;20148&quot; value=&quot;5&quot;/&gt;&lt;property id=&quot;20300&quot; value=&quot;Slide 29&quot;/&gt;&lt;property id=&quot;20307&quot; value=&quot;2007577183&quot;/&gt;&lt;/object&gt;&lt;object type=&quot;3&quot; unique_id=&quot;10032&quot;&gt;&lt;property id=&quot;20148&quot; value=&quot;5&quot;/&gt;&lt;property id=&quot;20300&quot; value=&quot;Slide 30&quot;/&gt;&lt;property id=&quot;20307&quot; value=&quot;397&quot;/&gt;&lt;/object&gt;&lt;object type=&quot;3&quot; unique_id=&quot;10033&quot;&gt;&lt;property id=&quot;20148&quot; value=&quot;5&quot;/&gt;&lt;property id=&quot;20300&quot; value=&quot;Slide 31&quot;/&gt;&lt;property id=&quot;20307&quot; value=&quot;2007577184&quot;/&gt;&lt;/object&gt;&lt;object type=&quot;3&quot; unique_id=&quot;10034&quot;&gt;&lt;property id=&quot;20148&quot; value=&quot;5&quot;/&gt;&lt;property id=&quot;20300&quot; value=&quot;Slide 32&quot;/&gt;&lt;property id=&quot;20307&quot; value=&quot;342&quot;/&gt;&lt;/object&gt;&lt;object type=&quot;3&quot; unique_id=&quot;10035&quot;&gt;&lt;property id=&quot;20148&quot; value=&quot;5&quot;/&gt;&lt;property id=&quot;20300&quot; value=&quot;Slide 33&quot;/&gt;&lt;property id=&quot;20307&quot; value=&quot;2007577106&quot;/&gt;&lt;/object&gt;&lt;object type=&quot;3&quot; unique_id=&quot;10036&quot;&gt;&lt;property id=&quot;20148&quot; value=&quot;5&quot;/&gt;&lt;property id=&quot;20300&quot; value=&quot;Slide 34&quot;/&gt;&lt;property id=&quot;20307&quot; value=&quot;362&quot;/&gt;&lt;/object&gt;&lt;object type=&quot;3&quot; unique_id=&quot;10037&quot;&gt;&lt;property id=&quot;20148&quot; value=&quot;5&quot;/&gt;&lt;property id=&quot;20300&quot; value=&quot;Slide 35&quot;/&gt;&lt;property id=&quot;20307&quot; value=&quot;2007577102&quot;/&gt;&lt;/object&gt;&lt;object type=&quot;3&quot; unique_id=&quot;10038&quot;&gt;&lt;property id=&quot;20148&quot; value=&quot;5&quot;/&gt;&lt;property id=&quot;20300&quot; value=&quot;Slide 36&quot;/&gt;&lt;property id=&quot;20307&quot; value=&quot;2007577100&quot;/&gt;&lt;/object&gt;&lt;object type=&quot;3&quot; unique_id=&quot;10039&quot;&gt;&lt;property id=&quot;20148&quot; value=&quot;5&quot;/&gt;&lt;property id=&quot;20300&quot; value=&quot;Slide 37&quot;/&gt;&lt;property id=&quot;20307&quot; value=&quot;2007577101&quot;/&gt;&lt;/object&gt;&lt;/object&gt;&lt;object type=&quot;8&quot; unique_id=&quot;10078&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2356</Words>
  <Application>Microsoft Office PowerPoint</Application>
  <PresentationFormat>Widescreen</PresentationFormat>
  <Paragraphs>143</Paragraphs>
  <Slides>38</Slides>
  <Notes>18</Notes>
  <HiddenSlides>0</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38</vt:i4>
      </vt:variant>
    </vt:vector>
  </HeadingPairs>
  <TitlesOfParts>
    <vt:vector size="60" baseType="lpstr">
      <vt:lpstr>微软雅黑</vt:lpstr>
      <vt:lpstr>宋体</vt:lpstr>
      <vt:lpstr>Arial</vt:lpstr>
      <vt:lpstr>Arial-Rounded</vt:lpstr>
      <vt:lpstr>Calibri</vt:lpstr>
      <vt:lpstr>HP001 4 hàng</vt:lpstr>
      <vt:lpstr>HP001 5 hàng</vt:lpstr>
      <vt:lpstr>Kalam</vt:lpstr>
      <vt:lpstr>Lobster</vt:lpstr>
      <vt:lpstr>Montserrat</vt:lpstr>
      <vt:lpstr>Open Sans Bold</vt:lpstr>
      <vt:lpstr>Times New Roman</vt:lpstr>
      <vt:lpstr>UTM Avo</vt:lpstr>
      <vt:lpstr>Wingdings</vt:lpstr>
      <vt:lpstr>仓耳玄三M W05</vt:lpstr>
      <vt:lpstr>汉仪跳跳体简</vt:lpstr>
      <vt:lpstr>等线</vt:lpstr>
      <vt:lpstr>1_Office Theme</vt:lpstr>
      <vt:lpstr>1_Doodle Sketchbook by Slidesgo</vt:lpstr>
      <vt:lpstr>3_Office 主题​​</vt:lpstr>
      <vt:lpstr>1_https://www.freeppt7.com</vt:lpstr>
      <vt:lpstr>2_https://www.freeppt7.com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85</cp:revision>
  <dcterms:created xsi:type="dcterms:W3CDTF">2021-07-31T14:28:31Z</dcterms:created>
  <dcterms:modified xsi:type="dcterms:W3CDTF">2023-12-28T07:40:45Z</dcterms:modified>
</cp:coreProperties>
</file>