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709" r:id="rId3"/>
    <p:sldMasterId id="2147483721" r:id="rId4"/>
    <p:sldMasterId id="2147483727" r:id="rId5"/>
    <p:sldMasterId id="2147483739" r:id="rId6"/>
    <p:sldMasterId id="2147483752" r:id="rId7"/>
    <p:sldMasterId id="2147483764" r:id="rId8"/>
    <p:sldMasterId id="2147483776" r:id="rId9"/>
  </p:sldMasterIdLst>
  <p:notesMasterIdLst>
    <p:notesMasterId r:id="rId34"/>
  </p:notesMasterIdLst>
  <p:sldIdLst>
    <p:sldId id="299" r:id="rId10"/>
    <p:sldId id="303" r:id="rId11"/>
    <p:sldId id="274" r:id="rId12"/>
    <p:sldId id="302" r:id="rId13"/>
    <p:sldId id="300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301" r:id="rId22"/>
    <p:sldId id="285" r:id="rId23"/>
    <p:sldId id="283" r:id="rId24"/>
    <p:sldId id="275" r:id="rId25"/>
    <p:sldId id="284" r:id="rId26"/>
    <p:sldId id="287" r:id="rId27"/>
    <p:sldId id="288" r:id="rId28"/>
    <p:sldId id="289" r:id="rId29"/>
    <p:sldId id="290" r:id="rId30"/>
    <p:sldId id="291" r:id="rId31"/>
    <p:sldId id="292" r:id="rId32"/>
    <p:sldId id="298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AE7"/>
    <a:srgbClr val="FF1171"/>
    <a:srgbClr val="C6EFF6"/>
    <a:srgbClr val="BAEBF9"/>
    <a:srgbClr val="FFFFC8"/>
    <a:srgbClr val="FDC6FB"/>
    <a:srgbClr val="1D41D5"/>
    <a:srgbClr val="50F335"/>
    <a:srgbClr val="20A80A"/>
    <a:srgbClr val="97F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50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6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03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58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 spd="slow" advTm="3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E4B28-CF5E-4887-BD50-69141FE01872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" y="8946"/>
            <a:ext cx="12160191" cy="68401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6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0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51.png"/><Relationship Id="rId12" Type="http://schemas.microsoft.com/office/2007/relationships/hdphoto" Target="../media/hdphoto17.wdp"/><Relationship Id="rId17" Type="http://schemas.microsoft.com/office/2007/relationships/hdphoto" Target="../media/hdphoto18.wdp"/><Relationship Id="rId2" Type="http://schemas.openxmlformats.org/officeDocument/2006/relationships/audio" Target="../media/media2.wav"/><Relationship Id="rId16" Type="http://schemas.openxmlformats.org/officeDocument/2006/relationships/image" Target="../media/image54.png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34.png"/><Relationship Id="rId10" Type="http://schemas.microsoft.com/office/2007/relationships/hdphoto" Target="../media/hdphoto16.wdp"/><Relationship Id="rId4" Type="http://schemas.openxmlformats.org/officeDocument/2006/relationships/image" Target="../media/image49.jpeg"/><Relationship Id="rId9" Type="http://schemas.openxmlformats.org/officeDocument/2006/relationships/image" Target="../media/image52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3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9.wdp"/><Relationship Id="rId11" Type="http://schemas.microsoft.com/office/2007/relationships/hdphoto" Target="../media/hdphoto20.wdp"/><Relationship Id="rId5" Type="http://schemas.openxmlformats.org/officeDocument/2006/relationships/image" Target="../media/image56.png"/><Relationship Id="rId10" Type="http://schemas.openxmlformats.org/officeDocument/2006/relationships/image" Target="../media/image57.png"/><Relationship Id="rId4" Type="http://schemas.openxmlformats.org/officeDocument/2006/relationships/image" Target="../media/image55.jpe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1.wdp"/><Relationship Id="rId11" Type="http://schemas.openxmlformats.org/officeDocument/2006/relationships/image" Target="../media/image34.png"/><Relationship Id="rId5" Type="http://schemas.openxmlformats.org/officeDocument/2006/relationships/image" Target="../media/image59.png"/><Relationship Id="rId10" Type="http://schemas.openxmlformats.org/officeDocument/2006/relationships/image" Target="../media/image43.png"/><Relationship Id="rId4" Type="http://schemas.openxmlformats.org/officeDocument/2006/relationships/image" Target="../media/image58.jpe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1.png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1.xml"/><Relationship Id="rId6" Type="http://schemas.microsoft.com/office/2007/relationships/hdphoto" Target="../media/hdphoto23.wdp"/><Relationship Id="rId5" Type="http://schemas.openxmlformats.org/officeDocument/2006/relationships/image" Target="../media/image64.png"/><Relationship Id="rId10" Type="http://schemas.microsoft.com/office/2007/relationships/hdphoto" Target="../media/hdphoto25.wdp"/><Relationship Id="rId4" Type="http://schemas.microsoft.com/office/2007/relationships/hdphoto" Target="../media/hdphoto6.wdp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microsoft.com/office/2007/relationships/hdphoto" Target="../media/hdphoto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1.png"/><Relationship Id="rId5" Type="http://schemas.microsoft.com/office/2007/relationships/hdphoto" Target="../media/hdphoto23.wdp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microsoft.com/office/2007/relationships/hdphoto" Target="../media/hdphoto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1.png"/><Relationship Id="rId5" Type="http://schemas.openxmlformats.org/officeDocument/2006/relationships/image" Target="../media/image70.jpeg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1.png"/><Relationship Id="rId5" Type="http://schemas.openxmlformats.org/officeDocument/2006/relationships/image" Target="../media/image71.jpeg"/><Relationship Id="rId4" Type="http://schemas.microsoft.com/office/2007/relationships/hdphoto" Target="../media/hdphoto2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85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gif"/><Relationship Id="rId3" Type="http://schemas.openxmlformats.org/officeDocument/2006/relationships/image" Target="../media/image14.png"/><Relationship Id="rId7" Type="http://schemas.openxmlformats.org/officeDocument/2006/relationships/image" Target="../media/image6.svg"/><Relationship Id="rId12" Type="http://schemas.openxmlformats.org/officeDocument/2006/relationships/image" Target="../media/image20.gif"/><Relationship Id="rId2" Type="http://schemas.openxmlformats.org/officeDocument/2006/relationships/image" Target="../media/image13.gi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gif"/><Relationship Id="rId5" Type="http://schemas.openxmlformats.org/officeDocument/2006/relationships/image" Target="../media/image15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85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85.pn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4.xml"/><Relationship Id="rId6" Type="http://schemas.microsoft.com/office/2007/relationships/hdphoto" Target="../media/hdphoto26.wdp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microsoft.com/office/2007/relationships/hdphoto" Target="../media/hdphoto27.wdp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12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3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34.pn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3.wdp"/><Relationship Id="rId3" Type="http://schemas.openxmlformats.org/officeDocument/2006/relationships/slideLayout" Target="../slideLayouts/slideLayout97.xml"/><Relationship Id="rId7" Type="http://schemas.microsoft.com/office/2007/relationships/hdphoto" Target="../media/hdphoto11.wdp"/><Relationship Id="rId12" Type="http://schemas.openxmlformats.org/officeDocument/2006/relationships/image" Target="../media/image4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6.png"/><Relationship Id="rId11" Type="http://schemas.openxmlformats.org/officeDocument/2006/relationships/image" Target="../media/image34.png"/><Relationship Id="rId5" Type="http://schemas.openxmlformats.org/officeDocument/2006/relationships/image" Target="../media/image43.png"/><Relationship Id="rId10" Type="http://schemas.openxmlformats.org/officeDocument/2006/relationships/image" Target="../media/image36.png"/><Relationship Id="rId4" Type="http://schemas.openxmlformats.org/officeDocument/2006/relationships/image" Target="../media/image45.jpeg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652" y="845413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9" name="文本框 2"/>
          <p:cNvSpPr txBox="1"/>
          <p:nvPr/>
        </p:nvSpPr>
        <p:spPr>
          <a:xfrm>
            <a:off x="1103377" y="2096268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Bài 8: Bảo quản đồ dùng gia đình</a:t>
            </a:r>
          </a:p>
        </p:txBody>
      </p:sp>
      <p:sp>
        <p:nvSpPr>
          <p:cNvPr id="10" name="TextBox 31"/>
          <p:cNvSpPr txBox="1">
            <a:spLocks noChangeArrowheads="1"/>
          </p:cNvSpPr>
          <p:nvPr/>
        </p:nvSpPr>
        <p:spPr bwMode="auto">
          <a:xfrm>
            <a:off x="2253455" y="370840"/>
            <a:ext cx="74271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Thứ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-93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ngày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-93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tháng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-93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năm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-93"/>
              </a:rPr>
              <a:t>2021</a:t>
            </a:r>
            <a:endParaRPr lang="en-US" altLang="en-US" sz="3200" b="1" dirty="0">
              <a:solidFill>
                <a:srgbClr val="00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0604" y="930777"/>
            <a:ext cx="4210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u="sng" kern="1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Đạo</a:t>
            </a:r>
            <a:r>
              <a:rPr lang="en-US" sz="3200" b="1" u="sng" kern="1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 </a:t>
            </a:r>
            <a:r>
              <a:rPr lang="en-US" sz="3200" b="1" u="sng" kern="1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đức</a:t>
            </a:r>
            <a:r>
              <a:rPr lang="en-US" sz="3200" b="1" u="sng" kern="1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:</a:t>
            </a:r>
            <a:endParaRPr lang="vi-VN" sz="3200" b="1" u="sng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1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975775" y="5602095"/>
            <a:ext cx="2947639" cy="120464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4101" y="3655745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77" y="2997303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5083" y="-324234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7512804" y="5650911"/>
            <a:ext cx="3044726" cy="115894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B</a:t>
            </a:r>
            <a:r>
              <a:rPr lang="en-US" sz="3600" dirty="0" smtClean="0">
                <a:solidFill>
                  <a:srgbClr val="0033CC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185" y="24278"/>
            <a:ext cx="6069922" cy="3540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Rounded Rectangle 57"/>
          <p:cNvSpPr/>
          <p:nvPr/>
        </p:nvSpPr>
        <p:spPr>
          <a:xfrm>
            <a:off x="7203722" y="473650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hay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0.18555 0.04444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07239 0.00833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41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8" grpId="0" bldLvl="0" animBg="1"/>
      <p:bldP spid="28" grpId="1" bldLvl="0" animBg="1"/>
      <p:bldP spid="39" grpId="0" bldLvl="0" animBg="1"/>
      <p:bldP spid="39" grpId="1" bldLvl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339543" y="5219701"/>
            <a:ext cx="2913084" cy="120029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103727" y="5266391"/>
            <a:ext cx="2725516" cy="121934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B</a:t>
            </a:r>
            <a:r>
              <a:rPr lang="en-US" sz="3600" dirty="0" smtClean="0">
                <a:solidFill>
                  <a:srgbClr val="0033CC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333" y="5092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32" y="-228600"/>
            <a:ext cx="5364790" cy="3424508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7203722" y="473650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1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4" grpId="0" bldLvl="0" animBg="1"/>
      <p:bldP spid="24" grpId="1" bldLvl="0" animBg="1"/>
      <p:bldP spid="27" grpId="0" bldLvl="0" animBg="1"/>
      <p:bldP spid="27" grpId="1" bldLvl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1882177" y="2572802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67401" y="1252723"/>
            <a:ext cx="5731986" cy="716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7574116" y="5516548"/>
            <a:ext cx="2890685" cy="112243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200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390006" y="5516548"/>
            <a:ext cx="3057451" cy="113469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578" y="5182415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433" y="-49450"/>
            <a:ext cx="5605879" cy="3147357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7203722" y="473650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6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9" grpId="0" bldLvl="0" animBg="1"/>
      <p:bldP spid="19" grpId="1" bldLvl="0" animBg="1"/>
      <p:bldP spid="20" grpId="0" bldLvl="0" animBg="1"/>
      <p:bldP spid="20" grpId="1" bldLvl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116644" y="42810"/>
            <a:ext cx="2754147" cy="1211832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pic>
        <p:nvPicPr>
          <p:cNvPr id="10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331536"/>
            <a:ext cx="3939812" cy="2896870"/>
          </a:xfrm>
          <a:prstGeom prst="rect">
            <a:avLst/>
          </a:prstGeom>
        </p:spPr>
      </p:pic>
      <p:pic>
        <p:nvPicPr>
          <p:cNvPr id="11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9812" y="2269770"/>
            <a:ext cx="3872865" cy="27158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2921" y="3790286"/>
            <a:ext cx="4136292" cy="28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5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99032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ppy cute boy study with smile Premium Vecto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82" y="4116350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grpSpPr>
        <p:sp>
          <p:nvSpPr>
            <p:cNvPr id="21" name="Speech Bubble: Oval 20"/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33550" y="2198696"/>
              <a:ext cx="3724198" cy="181588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50AE7"/>
                  </a:solidFill>
                </a:rPr>
                <a:t>Cậu không nên tắt, mở ti vi liên tục như vậy vì sẽ dễ làm ti vi bị hỏng đấy!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261" y="1148316"/>
            <a:ext cx="6916064" cy="474956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69378" y="5901409"/>
            <a:ext cx="6299835" cy="5219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chemeClr val="tx1"/>
                </a:solidFill>
              </a:rPr>
              <a:t>Chi thường tắt, mở ti vi liên tục.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116644" y="42810"/>
            <a:ext cx="2754147" cy="1211832"/>
            <a:chOff x="500062" y="2851475"/>
            <a:chExt cx="2816950" cy="128872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009381" y="5821952"/>
            <a:ext cx="733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chemeClr val="tx1"/>
                </a:solidFill>
              </a:rPr>
              <a:t>Hai chị em Nga dùng bút vẽ lên ghế.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75260" y="1951635"/>
            <a:ext cx="5303520" cy="2609850"/>
            <a:chOff x="7074021" y="1743552"/>
            <a:chExt cx="4443256" cy="2610143"/>
          </a:xfrm>
        </p:grpSpPr>
        <p:sp>
          <p:nvSpPr>
            <p:cNvPr id="21" name="Speech Bubble: Oval 20"/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C6EFF6"/>
                </a:gs>
                <a:gs pos="83000">
                  <a:srgbClr val="BAEBF9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33188" y="2205979"/>
              <a:ext cx="3724198" cy="1815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Các cậu không nên vẽ lên ghế như vậy vì sẽ làm ghế bị bẩn, mẹ sẽ không giặt sạch được đâu!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0399" y="1254642"/>
            <a:ext cx="6292215" cy="45643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75" y="4336414"/>
            <a:ext cx="2731135" cy="27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116644" y="42810"/>
            <a:ext cx="2754147" cy="1211832"/>
            <a:chOff x="500062" y="2851475"/>
            <a:chExt cx="2816950" cy="12887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829" y="1461556"/>
            <a:ext cx="6362472" cy="437427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543947" y="1810178"/>
            <a:ext cx="4758462" cy="2687877"/>
            <a:chOff x="7074021" y="1743552"/>
            <a:chExt cx="4443256" cy="2430647"/>
          </a:xfrm>
        </p:grpSpPr>
        <p:sp>
          <p:nvSpPr>
            <p:cNvPr id="23" name="Speech Bubble: Oval 20"/>
            <p:cNvSpPr/>
            <p:nvPr/>
          </p:nvSpPr>
          <p:spPr>
            <a:xfrm>
              <a:off x="7074021" y="1743552"/>
              <a:ext cx="4443256" cy="2430647"/>
            </a:xfrm>
            <a:prstGeom prst="wedgeEllipseCallout">
              <a:avLst>
                <a:gd name="adj1" fmla="val 44093"/>
                <a:gd name="adj2" fmla="val 54680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42335" y="2092299"/>
              <a:ext cx="3924676" cy="164210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50AE7"/>
                  </a:solidFill>
                </a:rPr>
                <a:t>Cậu hãy đóng cửa nhẹ nhàng khi ra vào nhé để tránh gây tiếng ồn và làm hỏng cửa mất!</a:t>
              </a: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936" y="4284352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5"/>
          <p:cNvSpPr txBox="1"/>
          <p:nvPr/>
        </p:nvSpPr>
        <p:spPr>
          <a:xfrm>
            <a:off x="248369" y="5776437"/>
            <a:ext cx="6971138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Hùng thường đóng cửa mạnh khi ra vào.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347829" y="0"/>
            <a:ext cx="2754147" cy="1211832"/>
            <a:chOff x="500062" y="2851475"/>
            <a:chExt cx="2816950" cy="12887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815442" y="2491193"/>
            <a:ext cx="45611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628" y="1032759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2872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Yêu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cầu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688" y="2178119"/>
            <a:ext cx="107821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Chia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sẻ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với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bạn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về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em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đã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và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</a:p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sẽ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làm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để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đình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16" y="157126"/>
            <a:ext cx="2152540" cy="90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99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Đạo đức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dirty="0" smtClean="0">
                <a:solidFill>
                  <a:srgbClr val="002060"/>
                </a:solidFill>
                <a:latin typeface="Open Sans Bold"/>
              </a:rPr>
              <a:t>Bảo quản đồ dùng gia đình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86641985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10" y="777648"/>
            <a:ext cx="7276180" cy="4092851"/>
          </a:xfrm>
        </p:spPr>
      </p:pic>
      <p:sp>
        <p:nvSpPr>
          <p:cNvPr id="6" name="Luyện đọc từ khó"/>
          <p:cNvSpPr txBox="1"/>
          <p:nvPr/>
        </p:nvSpPr>
        <p:spPr>
          <a:xfrm>
            <a:off x="2158870" y="4870499"/>
            <a:ext cx="7874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Thảo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luận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nhóm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đôi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5866" y="404781"/>
            <a:ext cx="1797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16" y="157126"/>
            <a:ext cx="2152540" cy="908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6224"/>
            <a:ext cx="12192000" cy="2781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037" y="845413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2872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Yêu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cầu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2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84479" y="2178119"/>
            <a:ext cx="12054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vi-VN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Cùng mọi người trong gia đình thực hiện </a:t>
            </a:r>
            <a:endParaRPr lang="en-US" altLang="zh-CN" sz="54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  <a:p>
            <a:pPr lvl="0" algn="ctr"/>
            <a:r>
              <a:rPr lang="vi-VN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bảo quản đồ dùng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đình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28" y="98615"/>
            <a:ext cx="2152540" cy="90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99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235" y="1109345"/>
            <a:ext cx="9295130" cy="4839335"/>
          </a:xfrm>
          <a:prstGeom prst="rect">
            <a:avLst/>
          </a:prstGeom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88" y="1516262"/>
            <a:ext cx="9544685" cy="477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16" y="157126"/>
            <a:ext cx="2152540" cy="90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314407"/>
            <a:ext cx="11288888" cy="5096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231"/>
            <a:ext cx="12192001" cy="4653768"/>
          </a:xfrm>
          <a:prstGeom prst="rect">
            <a:avLst/>
          </a:prstGeom>
        </p:spPr>
      </p:pic>
      <p:pic>
        <p:nvPicPr>
          <p:cNvPr id="3" name="Picture 2" descr="Free Vector | Happy family cleaning apartmen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041" y="3109670"/>
            <a:ext cx="6875330" cy="39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9620" cy="6859340"/>
          </a:xfrm>
          <a:prstGeom prst="rect">
            <a:avLst/>
          </a:prstGeom>
        </p:spPr>
      </p:pic>
      <p:pic>
        <p:nvPicPr>
          <p:cNvPr id="4" name="bi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9" y="-156422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>
            <a:extLst/>
          </p:cNvPr>
          <p:cNvSpPr/>
          <p:nvPr/>
        </p:nvSpPr>
        <p:spPr>
          <a:xfrm>
            <a:off x="1915584" y="1869018"/>
            <a:ext cx="8337549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2662349" y="3430922"/>
            <a:ext cx="6826124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Chúc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các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con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chăm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ngoan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,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học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tốt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!</a:t>
            </a:r>
            <a:endParaRPr lang="en-GB" altLang="zh-CN" sz="5333" b="1" dirty="0">
              <a:solidFill>
                <a:srgbClr val="FF1171"/>
              </a:solidFill>
              <a:latin typeface="Times New Roman" panose="02020603050405020304" pitchFamily="18" charset="0"/>
              <a:ea typeface="Arial-Rounded" panose="020B050000000000000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845551" y="2117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>
            <a:extLst/>
          </p:cNvPr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>
            <a:extLst/>
          </p:cNvPr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>
            <a:extLst/>
          </p:cNvPr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8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100" y="1619250"/>
            <a:ext cx="38290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7DD87F2-E893-4A1B-A28B-27D2DAD77677}"/>
              </a:ext>
            </a:extLst>
          </p:cNvPr>
          <p:cNvGrpSpPr/>
          <p:nvPr/>
        </p:nvGrpSpPr>
        <p:grpSpPr>
          <a:xfrm>
            <a:off x="-102302" y="5726723"/>
            <a:ext cx="12294302" cy="1517081"/>
            <a:chOff x="-102302" y="5726723"/>
            <a:chExt cx="12294302" cy="15170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532E675-E676-45E8-84C0-75428F084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>
              <a:off x="0" y="6460136"/>
              <a:ext cx="12192000" cy="397864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xmlns="" id="{C1DC8928-E538-49BA-954D-7AABF032B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49205"/>
            <a:stretch/>
          </p:blipFill>
          <p:spPr>
            <a:xfrm rot="3299304">
              <a:off x="-166032" y="5790453"/>
              <a:ext cx="1517081" cy="1389621"/>
            </a:xfrm>
            <a:prstGeom prst="rect">
              <a:avLst/>
            </a:prstGeom>
          </p:spPr>
        </p:pic>
        <p:pic>
          <p:nvPicPr>
            <p:cNvPr id="6" name="图片 7">
              <a:extLst>
                <a:ext uri="{FF2B5EF4-FFF2-40B4-BE49-F238E27FC236}">
                  <a16:creationId xmlns:a16="http://schemas.microsoft.com/office/drawing/2014/main" xmlns="" id="{9D546607-4C78-4B62-A009-4169E75D4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72843"/>
            <a:stretch/>
          </p:blipFill>
          <p:spPr>
            <a:xfrm flipH="1">
              <a:off x="7132132" y="6022518"/>
              <a:ext cx="1699938" cy="832494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3C3A4903-840E-406C-90CB-197A2CE9D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893" r="85748"/>
            <a:stretch/>
          </p:blipFill>
          <p:spPr>
            <a:xfrm rot="17758331">
              <a:off x="11244476" y="5792447"/>
              <a:ext cx="859187" cy="73369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123ACCC-4B89-4A7B-A8A7-69FE42CD444D}"/>
              </a:ext>
            </a:extLst>
          </p:cNvPr>
          <p:cNvGrpSpPr/>
          <p:nvPr/>
        </p:nvGrpSpPr>
        <p:grpSpPr>
          <a:xfrm>
            <a:off x="0" y="-1"/>
            <a:ext cx="12333834" cy="1454069"/>
            <a:chOff x="0" y="-1"/>
            <a:chExt cx="12333834" cy="14540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C72A5402-B61A-459C-80C6-F133D1014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 rot="10800000">
              <a:off x="0" y="0"/>
              <a:ext cx="12192000" cy="397864"/>
            </a:xfrm>
            <a:prstGeom prst="rect">
              <a:avLst/>
            </a:prstGeom>
          </p:spPr>
        </p:pic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xmlns="" id="{2EDFEA16-7C1A-4593-B8BA-15768C291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t="-5528" r="62396" b="71295"/>
            <a:stretch/>
          </p:blipFill>
          <p:spPr>
            <a:xfrm rot="10800000">
              <a:off x="9978442" y="-1"/>
              <a:ext cx="2355392" cy="1454069"/>
            </a:xfrm>
            <a:prstGeom prst="rect">
              <a:avLst/>
            </a:prstGeom>
          </p:spPr>
        </p:pic>
      </p:grpSp>
      <p:sp>
        <p:nvSpPr>
          <p:cNvPr id="11" name="文本框 22">
            <a:extLst>
              <a:ext uri="{FF2B5EF4-FFF2-40B4-BE49-F238E27FC236}">
                <a16:creationId xmlns:a16="http://schemas.microsoft.com/office/drawing/2014/main" xmlns="" id="{B56ED462-3CF4-4537-B797-9C3CBCE9FBD8}"/>
              </a:ext>
            </a:extLst>
          </p:cNvPr>
          <p:cNvSpPr txBox="1"/>
          <p:nvPr/>
        </p:nvSpPr>
        <p:spPr>
          <a:xfrm>
            <a:off x="4601661" y="146654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F33250E-394A-43E4-BC5A-FE2EDF2A3496}"/>
              </a:ext>
            </a:extLst>
          </p:cNvPr>
          <p:cNvGrpSpPr/>
          <p:nvPr/>
        </p:nvGrpSpPr>
        <p:grpSpPr>
          <a:xfrm>
            <a:off x="263110" y="810540"/>
            <a:ext cx="12177023" cy="1376748"/>
            <a:chOff x="263110" y="810540"/>
            <a:chExt cx="12177023" cy="137674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1C89AF87-50F6-4272-84C9-91FDC37F04DD}"/>
                </a:ext>
              </a:extLst>
            </p:cNvPr>
            <p:cNvGrpSpPr/>
            <p:nvPr/>
          </p:nvGrpSpPr>
          <p:grpSpPr>
            <a:xfrm>
              <a:off x="263110" y="810540"/>
              <a:ext cx="1631306" cy="1376748"/>
              <a:chOff x="1326142" y="875879"/>
              <a:chExt cx="1631306" cy="1376748"/>
            </a:xfrm>
          </p:grpSpPr>
          <p:pic>
            <p:nvPicPr>
              <p:cNvPr id="10" name="图片 7">
                <a:extLst>
                  <a:ext uri="{FF2B5EF4-FFF2-40B4-BE49-F238E27FC236}">
                    <a16:creationId xmlns:a16="http://schemas.microsoft.com/office/drawing/2014/main" xmlns="" id="{8FEF3121-719E-4A23-A755-E64D62DF3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1326142" y="875879"/>
                <a:ext cx="1631306" cy="137674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65D00A0E-245D-409A-87AB-B869748900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3" t="32423" r="79841" b="43971"/>
              <a:stretch/>
            </p:blipFill>
            <p:spPr>
              <a:xfrm>
                <a:off x="2087690" y="1518911"/>
                <a:ext cx="453492" cy="700781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3B0BE70-EC05-46AE-ADE9-B3CFEB2FA9AC}"/>
                </a:ext>
              </a:extLst>
            </p:cNvPr>
            <p:cNvSpPr txBox="1"/>
            <p:nvPr/>
          </p:nvSpPr>
          <p:spPr>
            <a:xfrm>
              <a:off x="1743354" y="990069"/>
              <a:ext cx="10696779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BFE0318-5202-4140-B240-6BF3AC7B1090}"/>
              </a:ext>
            </a:extLst>
          </p:cNvPr>
          <p:cNvGrpSpPr/>
          <p:nvPr/>
        </p:nvGrpSpPr>
        <p:grpSpPr>
          <a:xfrm>
            <a:off x="1781610" y="4783558"/>
            <a:ext cx="9007043" cy="1381177"/>
            <a:chOff x="1781610" y="4783558"/>
            <a:chExt cx="9007043" cy="138117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0F0408AE-E569-4592-953E-201C90A7B8C8}"/>
                </a:ext>
              </a:extLst>
            </p:cNvPr>
            <p:cNvGrpSpPr/>
            <p:nvPr/>
          </p:nvGrpSpPr>
          <p:grpSpPr>
            <a:xfrm>
              <a:off x="1781610" y="4783558"/>
              <a:ext cx="1631306" cy="1381177"/>
              <a:chOff x="3180901" y="2917327"/>
              <a:chExt cx="1631306" cy="138117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E43C3A01-04E0-4FF9-B35E-5865DD79A2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92" t="34263" r="23333" b="44382"/>
              <a:stretch/>
            </p:blipFill>
            <p:spPr>
              <a:xfrm>
                <a:off x="3996553" y="3607916"/>
                <a:ext cx="571573" cy="690588"/>
              </a:xfrm>
              <a:prstGeom prst="rect">
                <a:avLst/>
              </a:prstGeom>
            </p:spPr>
          </p:pic>
          <p:pic>
            <p:nvPicPr>
              <p:cNvPr id="18" name="图片 7">
                <a:extLst>
                  <a:ext uri="{FF2B5EF4-FFF2-40B4-BE49-F238E27FC236}">
                    <a16:creationId xmlns:a16="http://schemas.microsoft.com/office/drawing/2014/main" xmlns="" id="{B978A64C-A9EF-4568-8BBA-8C56F8964B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3180901" y="2917327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45C338D-7489-43E1-B7FB-CDA106F52AD3}"/>
                </a:ext>
              </a:extLst>
            </p:cNvPr>
            <p:cNvSpPr txBox="1"/>
            <p:nvPr/>
          </p:nvSpPr>
          <p:spPr>
            <a:xfrm>
              <a:off x="3475610" y="5024340"/>
              <a:ext cx="7313043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Nhắc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nhở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1EDB119-C50B-4496-9295-B4B6346F2FA6}"/>
              </a:ext>
            </a:extLst>
          </p:cNvPr>
          <p:cNvGrpSpPr/>
          <p:nvPr/>
        </p:nvGrpSpPr>
        <p:grpSpPr>
          <a:xfrm>
            <a:off x="270266" y="3439486"/>
            <a:ext cx="11351120" cy="1376748"/>
            <a:chOff x="270266" y="3439486"/>
            <a:chExt cx="11351120" cy="137674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8E1F062D-4ABB-4345-8377-F6CA3666B233}"/>
                </a:ext>
              </a:extLst>
            </p:cNvPr>
            <p:cNvGrpSpPr/>
            <p:nvPr/>
          </p:nvGrpSpPr>
          <p:grpSpPr>
            <a:xfrm>
              <a:off x="270266" y="3439486"/>
              <a:ext cx="1631306" cy="1376748"/>
              <a:chOff x="959507" y="4676471"/>
              <a:chExt cx="1631306" cy="137674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F3F909A9-C7E9-47A6-A65E-AF9BB8A4E2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60" t="34263" r="42765" b="44382"/>
              <a:stretch/>
            </p:blipFill>
            <p:spPr>
              <a:xfrm>
                <a:off x="1775160" y="5394419"/>
                <a:ext cx="531057" cy="641635"/>
              </a:xfrm>
              <a:prstGeom prst="rect">
                <a:avLst/>
              </a:prstGeom>
            </p:spPr>
          </p:pic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xmlns="" id="{E77987B4-2564-4DC1-ACFC-EA91D16A95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959507" y="4676471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B94EECD-5373-4521-A7AD-726F3DD47365}"/>
                </a:ext>
              </a:extLst>
            </p:cNvPr>
            <p:cNvSpPr txBox="1"/>
            <p:nvPr/>
          </p:nvSpPr>
          <p:spPr>
            <a:xfrm>
              <a:off x="1829867" y="3667221"/>
              <a:ext cx="9791519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6E13F30-8EFA-41FE-9DAA-2AAEE35BA2DB}"/>
              </a:ext>
            </a:extLst>
          </p:cNvPr>
          <p:cNvGrpSpPr/>
          <p:nvPr/>
        </p:nvGrpSpPr>
        <p:grpSpPr>
          <a:xfrm>
            <a:off x="1829867" y="2066493"/>
            <a:ext cx="9697982" cy="1376748"/>
            <a:chOff x="1840692" y="2123349"/>
            <a:chExt cx="9697982" cy="137674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974CF38-2C79-467D-932A-800B2977187D}"/>
                </a:ext>
              </a:extLst>
            </p:cNvPr>
            <p:cNvGrpSpPr/>
            <p:nvPr/>
          </p:nvGrpSpPr>
          <p:grpSpPr>
            <a:xfrm>
              <a:off x="1840692" y="2123349"/>
              <a:ext cx="1631306" cy="1376748"/>
              <a:chOff x="1093468" y="2250622"/>
              <a:chExt cx="1631306" cy="137674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6699113A-344F-43BA-84D0-A7E95E4073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9" t="34401" r="61577" b="43465"/>
              <a:stretch/>
            </p:blipFill>
            <p:spPr>
              <a:xfrm>
                <a:off x="1926516" y="2972198"/>
                <a:ext cx="496651" cy="647946"/>
              </a:xfrm>
              <a:prstGeom prst="rect">
                <a:avLst/>
              </a:prstGeom>
            </p:spPr>
          </p:pic>
          <p:pic>
            <p:nvPicPr>
              <p:cNvPr id="17" name="图片 7">
                <a:extLst>
                  <a:ext uri="{FF2B5EF4-FFF2-40B4-BE49-F238E27FC236}">
                    <a16:creationId xmlns:a16="http://schemas.microsoft.com/office/drawing/2014/main" xmlns="" id="{8E091019-F1BB-4B31-935F-4F9A83D97A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1093468" y="2250622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ADC73C4-A5F8-4E3F-8883-179D7FCF988E}"/>
                </a:ext>
              </a:extLst>
            </p:cNvPr>
            <p:cNvSpPr txBox="1"/>
            <p:nvPr/>
          </p:nvSpPr>
          <p:spPr>
            <a:xfrm>
              <a:off x="3262996" y="2319253"/>
              <a:ext cx="8275678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图片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7077" y="2790289"/>
            <a:ext cx="1103377" cy="1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91004" y="41118"/>
            <a:ext cx="2524605" cy="114831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196491" y="3383098"/>
              <a:ext cx="1986106" cy="41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2615609" y="615276"/>
            <a:ext cx="9432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4" y="1973420"/>
            <a:ext cx="5683983" cy="4533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589" y="1973420"/>
            <a:ext cx="6264422" cy="471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sz="5335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200"/>
            <a:r>
              <a:rPr lang="en-US" sz="5335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918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27741" y="414671"/>
            <a:ext cx="11038113" cy="5039832"/>
          </a:xfrm>
          <a:prstGeom prst="roundRect">
            <a:avLst>
              <a:gd name="adj" fmla="val 11055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lnSpc>
                <a:spcPct val="150000"/>
              </a:lnSpc>
            </a:pPr>
            <a:r>
              <a:rPr lang="en-US" sz="3600" b="1" u="sng" dirty="0" err="1">
                <a:solidFill>
                  <a:srgbClr val="050AE7"/>
                </a:solidFill>
                <a:latin typeface="Calibri" panose="020F0502020204030204"/>
              </a:rPr>
              <a:t>Luật</a:t>
            </a:r>
            <a:r>
              <a:rPr lang="en-US" sz="3600" b="1" u="sng" dirty="0">
                <a:solidFill>
                  <a:srgbClr val="050AE7"/>
                </a:solidFill>
                <a:latin typeface="Calibri" panose="020F0502020204030204"/>
              </a:rPr>
              <a:t> </a:t>
            </a:r>
            <a:r>
              <a:rPr lang="en-US" sz="3600" b="1" u="sng" dirty="0" err="1">
                <a:solidFill>
                  <a:srgbClr val="050AE7"/>
                </a:solidFill>
                <a:latin typeface="Calibri" panose="020F0502020204030204"/>
              </a:rPr>
              <a:t>chơi</a:t>
            </a:r>
            <a:r>
              <a:rPr lang="en-US" sz="3600" b="1" u="sng" dirty="0">
                <a:solidFill>
                  <a:srgbClr val="050AE7"/>
                </a:solidFill>
                <a:latin typeface="Calibri" panose="020F0502020204030204"/>
              </a:rPr>
              <a:t>: </a:t>
            </a:r>
            <a:endParaRPr lang="en-US" sz="3600" b="1" u="sng" dirty="0" smtClean="0">
              <a:solidFill>
                <a:srgbClr val="050AE7"/>
              </a:solidFill>
              <a:latin typeface="Calibri" panose="020F0502020204030204"/>
            </a:endParaRPr>
          </a:p>
          <a:p>
            <a:pPr algn="just" defTabSz="914400">
              <a:lnSpc>
                <a:spcPct val="150000"/>
              </a:lnSpc>
            </a:pPr>
            <a:r>
              <a:rPr lang="en-US" sz="3600" b="1" dirty="0" smtClean="0">
                <a:solidFill>
                  <a:prstClr val="black"/>
                </a:solidFill>
                <a:latin typeface="Calibri" panose="020F0502020204030204"/>
              </a:rPr>
              <a:t>      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bức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đáp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án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cho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đối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với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việc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bảo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quản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đồ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gia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đình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algn="just" defTabSz="9144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    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giải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cứu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loài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dưới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đại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dương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mắc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kẹt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7262" y="4208208"/>
            <a:ext cx="3143075" cy="128974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861704" y="4195967"/>
            <a:ext cx="2969748" cy="116869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872" y="5283498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093" y="110253"/>
            <a:ext cx="6550808" cy="38326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41543" y="875344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17" grpId="0" bldLvl="0" animBg="1"/>
      <p:bldP spid="17" grpId="1" bldLvl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871" y="532005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930" y="2911660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77" y="-318718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9281280" y="4285659"/>
            <a:ext cx="2844617" cy="112072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200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7265" y="4207367"/>
            <a:ext cx="2972489" cy="111268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28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176" y="19050"/>
            <a:ext cx="6074498" cy="3550170"/>
          </a:xfrm>
          <a:prstGeom prst="rect">
            <a:avLst/>
          </a:prstGeom>
        </p:spPr>
      </p:pic>
      <p:sp>
        <p:nvSpPr>
          <p:cNvPr id="53" name="Rounded Rectangle 52"/>
          <p:cNvSpPr/>
          <p:nvPr/>
        </p:nvSpPr>
        <p:spPr>
          <a:xfrm>
            <a:off x="7641543" y="875344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19023 0.07431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2" grpId="0" bldLvl="0" animBg="1"/>
      <p:bldP spid="22" grpId="1" bldLvl="0" animBg="1"/>
      <p:bldP spid="24" grpId="0" bldLvl="0" animBg="1"/>
      <p:bldP spid="24" grpId="1" bldLvl="0" animBg="1"/>
      <p:bldP spid="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21800&quot;&gt;&lt;object type=&quot;3&quot; unique_id=&quot;21801&quot;&gt;&lt;property id=&quot;20148&quot; value=&quot;5&quot;/&gt;&lt;property id=&quot;20300&quot; value=&quot;Slide 1&quot;/&gt;&lt;property id=&quot;20307&quot; value=&quot;299&quot;/&gt;&lt;/object&gt;&lt;object type=&quot;3&quot; unique_id=&quot;21802&quot;&gt;&lt;property id=&quot;20148&quot; value=&quot;5&quot;/&gt;&lt;property id=&quot;20300&quot; value=&quot;Slide 3&quot;/&gt;&lt;property id=&quot;20307&quot; value=&quot;274&quot;/&gt;&lt;/object&gt;&lt;object type=&quot;3&quot; unique_id=&quot;21803&quot;&gt;&lt;property id=&quot;20148&quot; value=&quot;5&quot;/&gt;&lt;property id=&quot;20300&quot; value=&quot;Slide 4&quot;/&gt;&lt;property id=&quot;20307&quot; value=&quot;302&quot;/&gt;&lt;/object&gt;&lt;object type=&quot;3&quot; unique_id=&quot;21804&quot;&gt;&lt;property id=&quot;20148&quot; value=&quot;5&quot;/&gt;&lt;property id=&quot;20300&quot; value=&quot;Slide 5&quot;/&gt;&lt;property id=&quot;20307&quot; value=&quot;300&quot;/&gt;&lt;/object&gt;&lt;object type=&quot;3&quot; unique_id=&quot;21805&quot;&gt;&lt;property id=&quot;20148&quot; value=&quot;5&quot;/&gt;&lt;property id=&quot;20300&quot; value=&quot;Slide 6&quot;/&gt;&lt;property id=&quot;20307&quot; value=&quot;276&quot;/&gt;&lt;/object&gt;&lt;object type=&quot;3&quot; unique_id=&quot;21806&quot;&gt;&lt;property id=&quot;20148&quot; value=&quot;5&quot;/&gt;&lt;property id=&quot;20300&quot; value=&quot;Slide 7&quot;/&gt;&lt;property id=&quot;20307&quot; value=&quot;277&quot;/&gt;&lt;/object&gt;&lt;object type=&quot;3&quot; unique_id=&quot;21807&quot;&gt;&lt;property id=&quot;20148&quot; value=&quot;5&quot;/&gt;&lt;property id=&quot;20300&quot; value=&quot;Slide 8&quot;/&gt;&lt;property id=&quot;20307&quot; value=&quot;278&quot;/&gt;&lt;/object&gt;&lt;object type=&quot;3&quot; unique_id=&quot;21808&quot;&gt;&lt;property id=&quot;20148&quot; value=&quot;5&quot;/&gt;&lt;property id=&quot;20300&quot; value=&quot;Slide 9&quot;/&gt;&lt;property id=&quot;20307&quot; value=&quot;279&quot;/&gt;&lt;/object&gt;&lt;object type=&quot;3&quot; unique_id=&quot;21809&quot;&gt;&lt;property id=&quot;20148&quot; value=&quot;5&quot;/&gt;&lt;property id=&quot;20300&quot; value=&quot;Slide 10&quot;/&gt;&lt;property id=&quot;20307&quot; value=&quot;280&quot;/&gt;&lt;/object&gt;&lt;object type=&quot;3&quot; unique_id=&quot;21810&quot;&gt;&lt;property id=&quot;20148&quot; value=&quot;5&quot;/&gt;&lt;property id=&quot;20300&quot; value=&quot;Slide 11&quot;/&gt;&lt;property id=&quot;20307&quot; value=&quot;281&quot;/&gt;&lt;/object&gt;&lt;object type=&quot;3&quot; unique_id=&quot;21811&quot;&gt;&lt;property id=&quot;20148&quot; value=&quot;5&quot;/&gt;&lt;property id=&quot;20300&quot; value=&quot;Slide 12&quot;/&gt;&lt;property id=&quot;20307&quot; value=&quot;282&quot;/&gt;&lt;/object&gt;&lt;object type=&quot;3&quot; unique_id=&quot;21812&quot;&gt;&lt;property id=&quot;20148&quot; value=&quot;5&quot;/&gt;&lt;property id=&quot;20300&quot; value=&quot;Slide 13&quot;/&gt;&lt;property id=&quot;20307&quot; value=&quot;301&quot;/&gt;&lt;/object&gt;&lt;object type=&quot;3&quot; unique_id=&quot;21813&quot;&gt;&lt;property id=&quot;20148&quot; value=&quot;5&quot;/&gt;&lt;property id=&quot;20300&quot; value=&quot;Slide 14&quot;/&gt;&lt;property id=&quot;20307&quot; value=&quot;285&quot;/&gt;&lt;/object&gt;&lt;object type=&quot;3&quot; unique_id=&quot;21814&quot;&gt;&lt;property id=&quot;20148&quot; value=&quot;5&quot;/&gt;&lt;property id=&quot;20300&quot; value=&quot;Slide 15&quot;/&gt;&lt;property id=&quot;20307&quot; value=&quot;283&quot;/&gt;&lt;/object&gt;&lt;object type=&quot;3&quot; unique_id=&quot;21815&quot;&gt;&lt;property id=&quot;20148&quot; value=&quot;5&quot;/&gt;&lt;property id=&quot;20300&quot; value=&quot;Slide 16&quot;/&gt;&lt;property id=&quot;20307&quot; value=&quot;275&quot;/&gt;&lt;/object&gt;&lt;object type=&quot;3&quot; unique_id=&quot;21816&quot;&gt;&lt;property id=&quot;20148&quot; value=&quot;5&quot;/&gt;&lt;property id=&quot;20300&quot; value=&quot;Slide 17&quot;/&gt;&lt;property id=&quot;20307&quot; value=&quot;284&quot;/&gt;&lt;/object&gt;&lt;object type=&quot;3&quot; unique_id=&quot;21817&quot;&gt;&lt;property id=&quot;20148&quot; value=&quot;5&quot;/&gt;&lt;property id=&quot;20300&quot; value=&quot;Slide 18&quot;/&gt;&lt;property id=&quot;20307&quot; value=&quot;287&quot;/&gt;&lt;/object&gt;&lt;object type=&quot;3&quot; unique_id=&quot;21818&quot;&gt;&lt;property id=&quot;20148&quot; value=&quot;5&quot;/&gt;&lt;property id=&quot;20300&quot; value=&quot;Slide 19&quot;/&gt;&lt;property id=&quot;20307&quot; value=&quot;288&quot;/&gt;&lt;/object&gt;&lt;object type=&quot;3&quot; unique_id=&quot;21819&quot;&gt;&lt;property id=&quot;20148&quot; value=&quot;5&quot;/&gt;&lt;property id=&quot;20300&quot; value=&quot;Slide 20&quot;/&gt;&lt;property id=&quot;20307&quot; value=&quot;289&quot;/&gt;&lt;/object&gt;&lt;object type=&quot;3&quot; unique_id=&quot;21820&quot;&gt;&lt;property id=&quot;20148&quot; value=&quot;5&quot;/&gt;&lt;property id=&quot;20300&quot; value=&quot;Slide 21&quot;/&gt;&lt;property id=&quot;20307&quot; value=&quot;290&quot;/&gt;&lt;/object&gt;&lt;object type=&quot;3&quot; unique_id=&quot;21821&quot;&gt;&lt;property id=&quot;20148&quot; value=&quot;5&quot;/&gt;&lt;property id=&quot;20300&quot; value=&quot;Slide 22&quot;/&gt;&lt;property id=&quot;20307&quot; value=&quot;291&quot;/&gt;&lt;/object&gt;&lt;object type=&quot;3&quot; unique_id=&quot;21822&quot;&gt;&lt;property id=&quot;20148&quot; value=&quot;5&quot;/&gt;&lt;property id=&quot;20300&quot; value=&quot;Slide 23&quot;/&gt;&lt;property id=&quot;20307&quot; value=&quot;292&quot;/&gt;&lt;/object&gt;&lt;object type=&quot;3&quot; unique_id=&quot;21823&quot;&gt;&lt;property id=&quot;20148&quot; value=&quot;5&quot;/&gt;&lt;property id=&quot;20300&quot; value=&quot;Slide 24&quot;/&gt;&lt;property id=&quot;20307&quot; value=&quot;298&quot;/&gt;&lt;/object&gt;&lt;object type=&quot;3&quot; unique_id=&quot;21899&quot;&gt;&lt;property id=&quot;20148&quot; value=&quot;5&quot;/&gt;&lt;property id=&quot;20300&quot; value=&quot;Slide 2&quot;/&gt;&lt;property id=&quot;20307&quot; value=&quot;303&quot;/&gt;&lt;/object&gt;&lt;/object&gt;&lt;object type=&quot;8&quot; unique_id=&quot;2184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4_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475</Words>
  <Application>Microsoft Office PowerPoint</Application>
  <PresentationFormat>Widescreen</PresentationFormat>
  <Paragraphs>69</Paragraphs>
  <Slides>24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54" baseType="lpstr">
      <vt:lpstr>微软雅黑</vt:lpstr>
      <vt:lpstr>宋体</vt:lpstr>
      <vt:lpstr>宋体</vt:lpstr>
      <vt:lpstr>Arial</vt:lpstr>
      <vt:lpstr>Arial Black</vt:lpstr>
      <vt:lpstr>Arial-Rounded</vt:lpstr>
      <vt:lpstr>Arial-SGK-TV</vt:lpstr>
      <vt:lpstr>Averta Std CY Bold</vt:lpstr>
      <vt:lpstr>Calibri</vt:lpstr>
      <vt:lpstr>Calibri Light</vt:lpstr>
      <vt:lpstr>HP001 4 hàng</vt:lpstr>
      <vt:lpstr>iCiel Cadena</vt:lpstr>
      <vt:lpstr>iCiel Cucho</vt:lpstr>
      <vt:lpstr>Lobster</vt:lpstr>
      <vt:lpstr>Open Sans Bold</vt:lpstr>
      <vt:lpstr>Quicksand Medium</vt:lpstr>
      <vt:lpstr>Times New Roman</vt:lpstr>
      <vt:lpstr>思源黑体 CN Bold</vt:lpstr>
      <vt:lpstr>方正粗圆_GBK</vt:lpstr>
      <vt:lpstr>等线</vt:lpstr>
      <vt:lpstr>等线 Light</vt:lpstr>
      <vt:lpstr>4_Office 主题</vt:lpstr>
      <vt:lpstr>1_Office Theme</vt:lpstr>
      <vt:lpstr>2_Office Theme</vt:lpstr>
      <vt:lpstr>Hoạt động</vt:lpstr>
      <vt:lpstr>Office 主题​​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Microsoft account</cp:lastModifiedBy>
  <cp:revision>19</cp:revision>
  <dcterms:created xsi:type="dcterms:W3CDTF">2021-07-18T04:20:44Z</dcterms:created>
  <dcterms:modified xsi:type="dcterms:W3CDTF">2023-12-01T15:05:12Z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2057-11.2.0.10200</vt:lpwstr>
  </property>
</Properties>
</file>