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</p:sldMasterIdLst>
  <p:notesMasterIdLst>
    <p:notesMasterId r:id="rId36"/>
  </p:notesMasterIdLst>
  <p:sldIdLst>
    <p:sldId id="319" r:id="rId8"/>
    <p:sldId id="326" r:id="rId9"/>
    <p:sldId id="327" r:id="rId10"/>
    <p:sldId id="257" r:id="rId11"/>
    <p:sldId id="262" r:id="rId12"/>
    <p:sldId id="261" r:id="rId13"/>
    <p:sldId id="264" r:id="rId14"/>
    <p:sldId id="263" r:id="rId15"/>
    <p:sldId id="2007577096" r:id="rId16"/>
    <p:sldId id="268" r:id="rId17"/>
    <p:sldId id="269" r:id="rId18"/>
    <p:sldId id="298" r:id="rId19"/>
    <p:sldId id="273" r:id="rId20"/>
    <p:sldId id="328" r:id="rId21"/>
    <p:sldId id="300" r:id="rId22"/>
    <p:sldId id="329" r:id="rId23"/>
    <p:sldId id="330" r:id="rId24"/>
    <p:sldId id="331" r:id="rId25"/>
    <p:sldId id="2007577092" r:id="rId26"/>
    <p:sldId id="305" r:id="rId27"/>
    <p:sldId id="275" r:id="rId28"/>
    <p:sldId id="2007577093" r:id="rId29"/>
    <p:sldId id="307" r:id="rId30"/>
    <p:sldId id="308" r:id="rId31"/>
    <p:sldId id="320" r:id="rId32"/>
    <p:sldId id="322" r:id="rId33"/>
    <p:sldId id="2007577095" r:id="rId34"/>
    <p:sldId id="20075770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2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6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242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90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843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7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36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38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362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55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4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2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4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jpg"/><Relationship Id="rId18" Type="http://schemas.openxmlformats.org/officeDocument/2006/relationships/image" Target="../media/image28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5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30.png"/><Relationship Id="rId5" Type="http://schemas.openxmlformats.org/officeDocument/2006/relationships/audio" Target="NULL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jpg"/><Relationship Id="rId1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5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Tự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nhiên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xã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hội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389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14: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tham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gia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giao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>
                <a:solidFill>
                  <a:srgbClr val="002060"/>
                </a:solidFill>
                <a:latin typeface="Open Sans Bold"/>
              </a:rPr>
              <a:t>thông</a:t>
            </a:r>
            <a:endParaRPr lang="vi-VN" sz="32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vi-VN" sz="3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3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70997" y="27856"/>
            <a:ext cx="8973403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Hai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taxi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ơi</a:t>
            </a:r>
            <a:r>
              <a:rPr lang="en-US" sz="2200" dirty="0"/>
              <a:t>, </a:t>
            </a:r>
            <a:r>
              <a:rPr lang="en-US" sz="2200" dirty="0" err="1"/>
              <a:t>tàu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, </a:t>
            </a:r>
            <a:r>
              <a:rPr lang="en-US" sz="2200" dirty="0" err="1"/>
              <a:t>chui</a:t>
            </a:r>
            <a:r>
              <a:rPr lang="en-US" sz="2200" dirty="0"/>
              <a:t> qua </a:t>
            </a:r>
            <a:r>
              <a:rPr lang="en-US" sz="2200" dirty="0" err="1"/>
              <a:t>rào</a:t>
            </a:r>
            <a:r>
              <a:rPr lang="en-US" sz="2200" dirty="0"/>
              <a:t> </a:t>
            </a:r>
            <a:r>
              <a:rPr lang="en-US" sz="2200" dirty="0" err="1"/>
              <a:t>chắn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r>
              <a:rPr lang="en-US" sz="2200" dirty="0"/>
              <a:t> ra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1377963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2022666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59063" y="142973"/>
            <a:ext cx="6194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531567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555848" y="2777625"/>
            <a:ext cx="10186081" cy="1458661"/>
            <a:chOff x="752655" y="2065203"/>
            <a:chExt cx="10186081" cy="145866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33656" y="2138869"/>
              <a:ext cx="89050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142142" y="4320580"/>
            <a:ext cx="10210371" cy="1571388"/>
            <a:chOff x="778314" y="3315253"/>
            <a:chExt cx="10210371" cy="1571388"/>
          </a:xfrm>
        </p:grpSpPr>
        <p:grpSp>
          <p:nvGrpSpPr>
            <p:cNvPr id="35" name="Group 34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37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38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39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khiddi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40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790</Words>
  <Application>Microsoft Office PowerPoint</Application>
  <PresentationFormat>Widescreen</PresentationFormat>
  <Paragraphs>84</Paragraphs>
  <Slides>28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等线</vt:lpstr>
      <vt:lpstr>等线 Light</vt:lpstr>
      <vt:lpstr>Microsoft YaHei</vt:lpstr>
      <vt:lpstr>Arial</vt:lpstr>
      <vt:lpstr>Arial Rounded MT Bold</vt:lpstr>
      <vt:lpstr>Arial-Rounded</vt:lpstr>
      <vt:lpstr>Calibri</vt:lpstr>
      <vt:lpstr>Calibri Light</vt:lpstr>
      <vt:lpstr>iCiel Cadena</vt:lpstr>
      <vt:lpstr>iCiel Mijas</vt:lpstr>
      <vt:lpstr>Lobster</vt:lpstr>
      <vt:lpstr>Open Sans Bold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</cp:revision>
  <dcterms:created xsi:type="dcterms:W3CDTF">2021-06-05T04:03:17Z</dcterms:created>
  <dcterms:modified xsi:type="dcterms:W3CDTF">2023-12-13T09:46:13Z</dcterms:modified>
</cp:coreProperties>
</file>