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7" r:id="rId4"/>
    <p:sldMasterId id="2147483728" r:id="rId5"/>
    <p:sldMasterId id="2147483742" r:id="rId6"/>
  </p:sldMasterIdLst>
  <p:notesMasterIdLst>
    <p:notesMasterId r:id="rId27"/>
  </p:notesMasterIdLst>
  <p:sldIdLst>
    <p:sldId id="2909" r:id="rId7"/>
    <p:sldId id="2905" r:id="rId8"/>
    <p:sldId id="266" r:id="rId9"/>
    <p:sldId id="256" r:id="rId10"/>
    <p:sldId id="262" r:id="rId11"/>
    <p:sldId id="259" r:id="rId12"/>
    <p:sldId id="260" r:id="rId13"/>
    <p:sldId id="258" r:id="rId14"/>
    <p:sldId id="264" r:id="rId15"/>
    <p:sldId id="263" r:id="rId16"/>
    <p:sldId id="2902" r:id="rId17"/>
    <p:sldId id="2884" r:id="rId18"/>
    <p:sldId id="2907" r:id="rId19"/>
    <p:sldId id="265" r:id="rId20"/>
    <p:sldId id="2901" r:id="rId21"/>
    <p:sldId id="2890" r:id="rId22"/>
    <p:sldId id="2886" r:id="rId23"/>
    <p:sldId id="2896" r:id="rId24"/>
    <p:sldId id="2908" r:id="rId25"/>
    <p:sldId id="2904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02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53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50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8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13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5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04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5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9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4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9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14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6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5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22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5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33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3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7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121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8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2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1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89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778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2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0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63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4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2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8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69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3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7092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499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698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9956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284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740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42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3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13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213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50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1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88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47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3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gif"/><Relationship Id="rId3" Type="http://schemas.openxmlformats.org/officeDocument/2006/relationships/image" Target="../media/image43.png"/><Relationship Id="rId7" Type="http://schemas.openxmlformats.org/officeDocument/2006/relationships/image" Target="../media/image6.svg"/><Relationship Id="rId12" Type="http://schemas.openxmlformats.org/officeDocument/2006/relationships/image" Target="../media/image49.gif"/><Relationship Id="rId2" Type="http://schemas.openxmlformats.org/officeDocument/2006/relationships/image" Target="../media/image42.gif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png"/><Relationship Id="rId11" Type="http://schemas.openxmlformats.org/officeDocument/2006/relationships/image" Target="../media/image48.gif"/><Relationship Id="rId5" Type="http://schemas.openxmlformats.org/officeDocument/2006/relationships/image" Target="../media/image4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76.png"/><Relationship Id="rId3" Type="http://schemas.microsoft.com/office/2007/relationships/hdphoto" Target="../media/hdphoto8.wdp"/><Relationship Id="rId7" Type="http://schemas.openxmlformats.org/officeDocument/2006/relationships/image" Target="../media/image73.png"/><Relationship Id="rId12" Type="http://schemas.openxmlformats.org/officeDocument/2006/relationships/image" Target="../media/image66.png"/><Relationship Id="rId2" Type="http://schemas.openxmlformats.org/officeDocument/2006/relationships/image" Target="../media/image6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gif"/><Relationship Id="rId1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69.png"/><Relationship Id="rId9" Type="http://schemas.openxmlformats.org/officeDocument/2006/relationships/image" Target="../media/image65.png"/><Relationship Id="rId1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microsoft.com/office/2007/relationships/hdphoto" Target="../media/hdphoto10.wdp"/><Relationship Id="rId12" Type="http://schemas.openxmlformats.org/officeDocument/2006/relationships/image" Target="../media/image66.png"/><Relationship Id="rId2" Type="http://schemas.openxmlformats.org/officeDocument/2006/relationships/image" Target="../media/image56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5" Type="http://schemas.openxmlformats.org/officeDocument/2006/relationships/image" Target="../media/image82.png"/><Relationship Id="rId10" Type="http://schemas.openxmlformats.org/officeDocument/2006/relationships/image" Target="../media/image65.png"/><Relationship Id="rId4" Type="http://schemas.openxmlformats.org/officeDocument/2006/relationships/image" Target="../media/image70.gif"/><Relationship Id="rId9" Type="http://schemas.microsoft.com/office/2007/relationships/hdphoto" Target="../media/hdphoto9.wdp"/><Relationship Id="rId1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10" Type="http://schemas.openxmlformats.org/officeDocument/2006/relationships/image" Target="../media/image95.png"/><Relationship Id="rId4" Type="http://schemas.openxmlformats.org/officeDocument/2006/relationships/image" Target="../media/image89.emf"/><Relationship Id="rId9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8.png"/><Relationship Id="rId7" Type="http://schemas.openxmlformats.org/officeDocument/2006/relationships/image" Target="../media/image91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101.png"/><Relationship Id="rId5" Type="http://schemas.openxmlformats.org/officeDocument/2006/relationships/image" Target="../media/image89.png"/><Relationship Id="rId10" Type="http://schemas.openxmlformats.org/officeDocument/2006/relationships/image" Target="../media/image940.png"/><Relationship Id="rId4" Type="http://schemas.microsoft.com/office/2007/relationships/hdphoto" Target="../media/hdphoto14.wdp"/><Relationship Id="rId9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microsoft.com/office/2007/relationships/hdphoto" Target="../media/hdphoto1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960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26" Type="http://schemas.openxmlformats.org/officeDocument/2006/relationships/image" Target="../media/image118.png"/><Relationship Id="rId3" Type="http://schemas.microsoft.com/office/2007/relationships/hdphoto" Target="../media/hdphoto16.wdp"/><Relationship Id="rId21" Type="http://schemas.openxmlformats.org/officeDocument/2006/relationships/image" Target="../media/image98.png"/><Relationship Id="rId7" Type="http://schemas.microsoft.com/office/2007/relationships/hdphoto" Target="../media/hdphoto18.wdp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5" Type="http://schemas.openxmlformats.org/officeDocument/2006/relationships/image" Target="../media/image117.png"/><Relationship Id="rId2" Type="http://schemas.openxmlformats.org/officeDocument/2006/relationships/image" Target="../media/image104.png"/><Relationship Id="rId16" Type="http://schemas.openxmlformats.org/officeDocument/2006/relationships/image" Target="../media/image113.png"/><Relationship Id="rId20" Type="http://schemas.openxmlformats.org/officeDocument/2006/relationships/image" Target="../media/image1110.png"/><Relationship Id="rId29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11" Type="http://schemas.microsoft.com/office/2007/relationships/hdphoto" Target="../media/hdphoto20.wdp"/><Relationship Id="rId24" Type="http://schemas.microsoft.com/office/2007/relationships/hdphoto" Target="../media/hdphoto22.wdp"/><Relationship Id="rId5" Type="http://schemas.microsoft.com/office/2007/relationships/hdphoto" Target="../media/hdphoto17.wdp"/><Relationship Id="rId15" Type="http://schemas.openxmlformats.org/officeDocument/2006/relationships/image" Target="../media/image112.png"/><Relationship Id="rId23" Type="http://schemas.openxmlformats.org/officeDocument/2006/relationships/image" Target="../media/image116.png"/><Relationship Id="rId28" Type="http://schemas.openxmlformats.org/officeDocument/2006/relationships/image" Target="../media/image120.png"/><Relationship Id="rId10" Type="http://schemas.openxmlformats.org/officeDocument/2006/relationships/image" Target="../media/image108.png"/><Relationship Id="rId19" Type="http://schemas.microsoft.com/office/2007/relationships/hdphoto" Target="../media/hdphoto21.wdp"/><Relationship Id="rId4" Type="http://schemas.openxmlformats.org/officeDocument/2006/relationships/image" Target="../media/image105.png"/><Relationship Id="rId9" Type="http://schemas.microsoft.com/office/2007/relationships/hdphoto" Target="../media/hdphoto19.wdp"/><Relationship Id="rId14" Type="http://schemas.openxmlformats.org/officeDocument/2006/relationships/image" Target="../media/image111.png"/><Relationship Id="rId22" Type="http://schemas.microsoft.com/office/2007/relationships/hdphoto" Target="../media/hdphoto14.wdp"/><Relationship Id="rId27" Type="http://schemas.openxmlformats.org/officeDocument/2006/relationships/image" Target="../media/image119.png"/><Relationship Id="rId30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10" Type="http://schemas.openxmlformats.org/officeDocument/2006/relationships/image" Target="../media/image95.png"/><Relationship Id="rId4" Type="http://schemas.openxmlformats.org/officeDocument/2006/relationships/image" Target="../media/image89.emf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5.wdp"/><Relationship Id="rId18" Type="http://schemas.openxmlformats.org/officeDocument/2006/relationships/image" Target="../media/image65.png"/><Relationship Id="rId3" Type="http://schemas.openxmlformats.org/officeDocument/2006/relationships/image" Target="../media/image57.png"/><Relationship Id="rId21" Type="http://schemas.openxmlformats.org/officeDocument/2006/relationships/image" Target="../media/image67.png"/><Relationship Id="rId7" Type="http://schemas.microsoft.com/office/2007/relationships/hdphoto" Target="../media/hdphoto2.wdp"/><Relationship Id="rId12" Type="http://schemas.openxmlformats.org/officeDocument/2006/relationships/image" Target="../media/image62.png"/><Relationship Id="rId17" Type="http://schemas.microsoft.com/office/2007/relationships/hdphoto" Target="../media/hdphoto7.wdp"/><Relationship Id="rId2" Type="http://schemas.openxmlformats.org/officeDocument/2006/relationships/image" Target="../media/image56.jpeg"/><Relationship Id="rId16" Type="http://schemas.openxmlformats.org/officeDocument/2006/relationships/image" Target="../media/image64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1.png"/><Relationship Id="rId19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microsoft.com/office/2007/relationships/hdphoto" Target="../media/hdphoto3.wdp"/><Relationship Id="rId1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6.png"/><Relationship Id="rId3" Type="http://schemas.microsoft.com/office/2007/relationships/hdphoto" Target="../media/hdphoto8.wdp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11" Type="http://schemas.openxmlformats.org/officeDocument/2006/relationships/image" Target="../media/image65.png"/><Relationship Id="rId5" Type="http://schemas.openxmlformats.org/officeDocument/2006/relationships/image" Target="../media/image70.gif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microsoft.com/office/2007/relationships/hdphoto" Target="../media/hdphoto9.wdp"/><Relationship Id="rId1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microsoft.com/office/2007/relationships/hdphoto" Target="../media/hdphoto10.wdp"/><Relationship Id="rId12" Type="http://schemas.openxmlformats.org/officeDocument/2006/relationships/image" Target="../media/image6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65.png"/><Relationship Id="rId4" Type="http://schemas.openxmlformats.org/officeDocument/2006/relationships/image" Target="../media/image70.gif"/><Relationship Id="rId9" Type="http://schemas.microsoft.com/office/2007/relationships/hdphoto" Target="../media/hdphoto9.wdp"/><Relationship Id="rId1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microsoft.com/office/2007/relationships/hdphoto" Target="../media/hdphoto11.wdp"/><Relationship Id="rId12" Type="http://schemas.openxmlformats.org/officeDocument/2006/relationships/image" Target="../media/image66.png"/><Relationship Id="rId2" Type="http://schemas.openxmlformats.org/officeDocument/2006/relationships/image" Target="../media/image80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pn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5" Type="http://schemas.openxmlformats.org/officeDocument/2006/relationships/image" Target="../media/image82.png"/><Relationship Id="rId10" Type="http://schemas.openxmlformats.org/officeDocument/2006/relationships/image" Target="../media/image65.png"/><Relationship Id="rId4" Type="http://schemas.openxmlformats.org/officeDocument/2006/relationships/image" Target="../media/image70.gif"/><Relationship Id="rId9" Type="http://schemas.microsoft.com/office/2007/relationships/hdphoto" Target="../media/hdphoto9.wdp"/><Relationship Id="rId1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6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gif"/><Relationship Id="rId9" Type="http://schemas.openxmlformats.org/officeDocument/2006/relationships/image" Target="../media/image65.png"/><Relationship Id="rId1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microsoft.com/office/2007/relationships/hdphoto" Target="../media/hdphoto13.wdp"/><Relationship Id="rId12" Type="http://schemas.openxmlformats.org/officeDocument/2006/relationships/image" Target="../media/image66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png"/><Relationship Id="rId11" Type="http://schemas.openxmlformats.org/officeDocument/2006/relationships/image" Target="../media/image65.png"/><Relationship Id="rId5" Type="http://schemas.openxmlformats.org/officeDocument/2006/relationships/image" Target="../media/image71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70.gif"/><Relationship Id="rId9" Type="http://schemas.microsoft.com/office/2007/relationships/hdphoto" Target="../media/hdphoto9.wdp"/><Relationship Id="rId1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microsoft.com/office/2007/relationships/hdphoto" Target="../media/hdphoto11.wdp"/><Relationship Id="rId12" Type="http://schemas.openxmlformats.org/officeDocument/2006/relationships/image" Target="../media/image66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pn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5" Type="http://schemas.openxmlformats.org/officeDocument/2006/relationships/image" Target="../media/image78.png"/><Relationship Id="rId10" Type="http://schemas.openxmlformats.org/officeDocument/2006/relationships/image" Target="../media/image65.png"/><Relationship Id="rId4" Type="http://schemas.openxmlformats.org/officeDocument/2006/relationships/image" Target="../media/image70.gif"/><Relationship Id="rId9" Type="http://schemas.microsoft.com/office/2007/relationships/hdphoto" Target="../media/hdphoto9.wdp"/><Relationship Id="rId1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=""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smtClean="0">
                <a:solidFill>
                  <a:srgbClr val="002060"/>
                </a:solidFill>
                <a:latin typeface="Open Sans Bold"/>
              </a:rPr>
              <a:t>Bảng nhân 5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95139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72788" y="12672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14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7 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734914" y="546064"/>
            <a:ext cx="668407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tai.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1284098"/>
            <a:chOff x="1523998" y="0"/>
            <a:chExt cx="2190751" cy="1284098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xmlns="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xmlns="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1077218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240E26-32FA-44D7-A14E-AAA536BDCC76}"/>
              </a:ext>
            </a:extLst>
          </p:cNvPr>
          <p:cNvSpPr txBox="1"/>
          <p:nvPr/>
        </p:nvSpPr>
        <p:spPr>
          <a:xfrm>
            <a:off x="3258812" y="710386"/>
            <a:ext cx="8393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031422" y="2449360"/>
            <a:ext cx="8935459" cy="119904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lang="en-US" sz="66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BẢNG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 5</a:t>
            </a:r>
            <a:endParaRPr kumimoji="0" lang="vi-VN" sz="66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6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1083834" y="1702833"/>
            <a:ext cx="10056923" cy="835719"/>
            <a:chOff x="774356" y="888444"/>
            <a:chExt cx="10056923" cy="835719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Lập bảng nhân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1108450" y="3262059"/>
            <a:ext cx="10209001" cy="1432595"/>
            <a:chOff x="752655" y="2065203"/>
            <a:chExt cx="10209001" cy="1432595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đếm thêm 5. Nối phép tính trong bảng nhân 5 với kết quả phù hợp.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7051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94689" y="392286"/>
            <a:ext cx="7206396" cy="5529817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5552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9F15EED-BA32-4781-858E-4135613F257F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138C9DA-301B-455B-AB52-2F577480D6A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B7659CC-B213-4039-A10F-727C1355EBFD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xmlns="" id="{43463E2E-CE12-496A-9C9E-EBB613CC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839898-7ABD-4643-B6D2-F4F03FF29E98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48DB9692-0EE4-4B6E-B636-FC7D1D42A05A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  1    =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5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804DB2F-9199-4AB8-A2CF-35CE738F9C2D}"/>
                  </a:ext>
                </a:extLst>
              </p:cNvPr>
              <p:cNvSpPr txBox="1"/>
              <p:nvPr/>
            </p:nvSpPr>
            <p:spPr>
              <a:xfrm>
                <a:off x="2673009" y="3331777"/>
                <a:ext cx="2509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1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   =  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009" y="3331777"/>
                <a:ext cx="2509020" cy="461665"/>
              </a:xfrm>
              <a:prstGeom prst="rect">
                <a:avLst/>
              </a:prstGeom>
              <a:blipFill>
                <a:blip r:embed="rId6"/>
                <a:stretch>
                  <a:fillRect l="-3641" t="-9333" r="-291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99A470F-C30A-4487-8C91-90C2ABC6339A}"/>
              </a:ext>
            </a:extLst>
          </p:cNvPr>
          <p:cNvSpPr txBox="1"/>
          <p:nvPr/>
        </p:nvSpPr>
        <p:spPr>
          <a:xfrm>
            <a:off x="2659191" y="2971168"/>
            <a:ext cx="2504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   +    5    =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628394F-903C-4AC9-8428-952BE0F13082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509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1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    =   15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509020" cy="461665"/>
              </a:xfrm>
              <a:prstGeom prst="rect">
                <a:avLst/>
              </a:prstGeom>
              <a:blipFill>
                <a:blip r:embed="rId7"/>
                <a:stretch>
                  <a:fillRect l="-3893" t="-9333" r="-292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0385654-9D8C-4E1B-971D-A7D4CD5B3D9B}"/>
              </a:ext>
            </a:extLst>
          </p:cNvPr>
          <p:cNvSpPr txBox="1"/>
          <p:nvPr/>
        </p:nvSpPr>
        <p:spPr>
          <a:xfrm>
            <a:off x="2659191" y="4434006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   +    5    +    5    =   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0571344-B055-4BED-A4FC-98189BBCA889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B5484CD-333B-4B2E-A5E4-27FE345ADF7D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96AB3E5-BD5B-4220-A232-A70C9371BB29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C0D58BF4-10BF-4FF6-879B-03CA4C88BFF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C44CBE6E-DA66-4465-AAB5-69EC7ED0F15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9F782563-B203-4C22-BDEF-8F7E189D6426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E26ADCE9-CB8F-4F11-8347-97EF7A12F4A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3FC7AECC-B4AB-49E7-A191-A9DAC4A26D2C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C77056FF-7A35-444E-B3E2-DD61EAF3E777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3EA1463-1183-41D9-9099-4F87977B909F}"/>
              </a:ext>
            </a:extLst>
          </p:cNvPr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18ABCBA0-ED3C-463D-A028-B1D7CED9C851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548A1357-96AD-49A8-938F-42ABCA14CC53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6A68675A-042F-4382-AEC3-94A8157F6BCB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6E904D5E-D9AA-430D-B22F-D9ED0FB9378A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9E3A27B2-4CE7-4E40-A971-28B5DBFAE24E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18DD4084-2461-4F82-8EAB-20A3D289F234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5906C412-D2D0-4D4D-B9C2-F6BA39B8133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5A352FD-30AC-4EA5-AE2E-F43946CB9551}"/>
              </a:ext>
            </a:extLst>
          </p:cNvPr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2FF38AB9-5B9B-4CB2-AAD1-ACA0543189F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xmlns="" id="{7EAF0C0B-3E88-4641-8F58-CB0BE38E8BD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2C554D30-4460-4066-BF69-0D222AB5747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2F440754-D7B4-4C9C-8BD0-0A6E84C883D5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1D3DBE0F-D087-439C-A95E-8A9C5BB265F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23D1CEB0-C8AD-4D64-85FF-E1E66A0236C6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84894ACA-B012-4B7E-99E9-C4093DFB2584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223F45BC-A3F6-4A26-AC35-09F89C4A2F83}"/>
              </a:ext>
            </a:extLst>
          </p:cNvPr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A21DB187-2066-4905-BB63-D5487080B30A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1B9F2970-8729-4E03-94AA-4391B5F7A716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C54B8635-EE1D-4B40-86A1-056301A7BC29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53156465-3F02-4C09-84F4-22A9B26D0C18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43879788-BAFA-4625-8E79-89F901BA7AC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B0F22B9-0999-4B5E-806A-569519990125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2E984501-8614-4B21-96C9-D7CA1B95B92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70F446A7-8C82-4DD6-B25A-9C9C890B2817}"/>
              </a:ext>
            </a:extLst>
          </p:cNvPr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21727ABD-4FE0-47DF-8457-BCEF014F8E62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xmlns="" id="{ECB4D1F8-D64E-4073-9F75-DC69CE413D1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5F721D4D-AAD5-4D9D-A09C-8337E8AABC05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F4FCE9AC-708D-40B1-9856-B06F82FBA61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E33A2B6D-297F-4E49-957A-5D6BDAD9690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875DC2C1-FD4B-4DD3-B12E-355D92CC1A62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6517CC49-3E44-436E-A83F-B18F6E834346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DC184CAA-A1A2-454B-AEB0-E0F5B43E7BFF}"/>
              </a:ext>
            </a:extLst>
          </p:cNvPr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03B621D9-2032-4830-B024-2DCE9B13AB2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xmlns="" id="{C0650B61-7975-4DC2-BBF3-1CF50DC2ED8E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B7F29A7B-4EA4-465B-938B-94B6D6CCC000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209A477E-6F98-42ED-A9F9-6E023C83596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C7A13E3A-DCAB-466A-8BD7-524DA5930B95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9748310B-B459-483A-9F85-FC191D863B83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6F1AB402-1CF9-4C57-BB41-9D42AE984291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52F06B10-E131-4F44-91D0-47AC3E25A9CE}"/>
              </a:ext>
            </a:extLst>
          </p:cNvPr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80350EDD-0642-4351-836A-613049918F21}"/>
                </a:ext>
              </a:extLst>
            </p:cNvPr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C340CDBF-E8DE-4EB6-A816-CD70EBEF3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EFBC0DC1-8EAE-4CE8-A1CD-0E1F9301E56C}"/>
                  </a:ext>
                </a:extLst>
              </p:cNvPr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587CD3FC-4202-4EE9-B8E9-C608848818D0}"/>
                </a:ext>
              </a:extLst>
            </p:cNvPr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nhân ba bằng mười lăm.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647A5BF1-7BB2-4B37-B43E-18F634A13EA4}"/>
              </a:ext>
            </a:extLst>
          </p:cNvPr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A7E7C850-6931-448B-9E52-EBDF9FBC1AF8}"/>
              </a:ext>
            </a:extLst>
          </p:cNvPr>
          <p:cNvGrpSpPr/>
          <p:nvPr/>
        </p:nvGrpSpPr>
        <p:grpSpPr>
          <a:xfrm>
            <a:off x="6191799" y="311112"/>
            <a:ext cx="4722055" cy="2334304"/>
            <a:chOff x="6191799" y="485284"/>
            <a:chExt cx="4722055" cy="23343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934DFEE6-6D79-485E-9A1A-CB8EBAB9B36F}"/>
                </a:ext>
              </a:extLst>
            </p:cNvPr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xmlns="" id="{B25E5B64-AC13-471F-A9D3-9DB5F4B39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F39C8271-B2E0-44AF-9529-1B2D33321FBB}"/>
                  </a:ext>
                </a:extLst>
              </p:cNvPr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24FAEE19-DBAA-4142-BA12-12B330EA88D3}"/>
                </a:ext>
              </a:extLst>
            </p:cNvPr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được lấy một lần là năm, ta có năm nhân một bằng năm.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A83BE761-E665-4F0A-8CDE-736BF14346D4}"/>
                  </a:ext>
                </a:extLst>
              </p:cNvPr>
              <p:cNvSpPr txBox="1"/>
              <p:nvPr/>
            </p:nvSpPr>
            <p:spPr>
              <a:xfrm>
                <a:off x="2765427" y="5264607"/>
                <a:ext cx="7010252" cy="958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 = 15.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7010252" cy="958660"/>
              </a:xfrm>
              <a:prstGeom prst="rect">
                <a:avLst/>
              </a:prstGeom>
              <a:blipFill>
                <a:blip r:embed="rId10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120D0A85-7D2D-4EF1-A1A6-A7710275DDA3}"/>
              </a:ext>
            </a:extLst>
          </p:cNvPr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84157C61-2626-494F-9B4D-227950F33039}"/>
                </a:ext>
              </a:extLst>
            </p:cNvPr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xmlns="" id="{7860530A-0850-4D1F-81F1-32E2685F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xmlns="" id="{9DB706F3-7923-4944-9580-1B6D5076DD11}"/>
                  </a:ext>
                </a:extLst>
              </p:cNvPr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85212971-4A9A-4E71-B69C-D06C65B33B06}"/>
                </a:ext>
              </a:extLst>
            </p:cNvPr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nhân hai bằng mười.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xmlns="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587EF8-2D0B-48E8-806D-27F491C3C5D2}"/>
              </a:ext>
            </a:extLst>
          </p:cNvPr>
          <p:cNvSpPr txBox="1"/>
          <p:nvPr/>
        </p:nvSpPr>
        <p:spPr>
          <a:xfrm>
            <a:off x="873810" y="1350455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nhân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5813365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</a:t>
                          </a:r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5813365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0217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192308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289130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389130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489130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589130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689130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797802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888043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88043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DB2E4CE-C9E3-47AA-9EA9-7EA138C7BBA5}"/>
              </a:ext>
            </a:extLst>
          </p:cNvPr>
          <p:cNvSpPr/>
          <p:nvPr/>
        </p:nvSpPr>
        <p:spPr>
          <a:xfrm>
            <a:off x="10252097" y="2528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2321D55-0F5B-47E8-A50B-4BC36712A2F8}"/>
              </a:ext>
            </a:extLst>
          </p:cNvPr>
          <p:cNvSpPr/>
          <p:nvPr/>
        </p:nvSpPr>
        <p:spPr>
          <a:xfrm>
            <a:off x="10252097" y="31138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D56ED1-FF6A-40BF-B693-5CEDC649020B}"/>
              </a:ext>
            </a:extLst>
          </p:cNvPr>
          <p:cNvSpPr/>
          <p:nvPr/>
        </p:nvSpPr>
        <p:spPr>
          <a:xfrm>
            <a:off x="10252097" y="365591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03C5004-03EF-4386-803B-F1DBD46555B0}"/>
              </a:ext>
            </a:extLst>
          </p:cNvPr>
          <p:cNvSpPr/>
          <p:nvPr/>
        </p:nvSpPr>
        <p:spPr>
          <a:xfrm>
            <a:off x="10252097" y="423443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9D6946E-BD87-4FE6-83C3-E07238681679}"/>
              </a:ext>
            </a:extLst>
          </p:cNvPr>
          <p:cNvSpPr/>
          <p:nvPr/>
        </p:nvSpPr>
        <p:spPr>
          <a:xfrm>
            <a:off x="10252097" y="479089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4AD98E3-4939-4EAB-B7DE-39BABF0A4016}"/>
              </a:ext>
            </a:extLst>
          </p:cNvPr>
          <p:cNvSpPr/>
          <p:nvPr/>
        </p:nvSpPr>
        <p:spPr>
          <a:xfrm>
            <a:off x="10252097" y="534735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4FCFA16-2F70-4FDE-A1F1-90EB3B03ADAC}"/>
              </a:ext>
            </a:extLst>
          </p:cNvPr>
          <p:cNvGrpSpPr/>
          <p:nvPr/>
        </p:nvGrpSpPr>
        <p:grpSpPr>
          <a:xfrm>
            <a:off x="-252792" y="1743075"/>
            <a:ext cx="5159375" cy="4735099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830284D-2EC8-45F0-ABC8-F2C4CC89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93CC7A7-7DEB-451F-8BC2-1EAF4D4009A4}"/>
                </a:ext>
              </a:extLst>
            </p:cNvPr>
            <p:cNvSpPr txBox="1"/>
            <p:nvPr/>
          </p:nvSpPr>
          <p:spPr>
            <a:xfrm>
              <a:off x="3230934" y="2272170"/>
              <a:ext cx="2347657" cy="69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</a:t>
              </a:r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nhân mười </a:t>
              </a:r>
              <a:r>
                <a:rPr lang="vi-VN" sz="2200" i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 năm </a:t>
              </a:r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73B3EB-B1E0-4028-87A4-B04C28A65A84}"/>
              </a:ext>
            </a:extLst>
          </p:cNvPr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A5E9B23-BF81-4909-9631-2F992EDD9C99}"/>
              </a:ext>
            </a:extLst>
          </p:cNvPr>
          <p:cNvSpPr txBox="1"/>
          <p:nvPr/>
        </p:nvSpPr>
        <p:spPr>
          <a:xfrm>
            <a:off x="4906583" y="3070106"/>
            <a:ext cx="162416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</a:t>
            </a:r>
            <a:endParaRPr lang="vi-VN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DBDDC9C-AEFA-4532-8384-24042EE71127}"/>
              </a:ext>
            </a:extLst>
          </p:cNvPr>
          <p:cNvSpPr txBox="1"/>
          <p:nvPr/>
        </p:nvSpPr>
        <p:spPr>
          <a:xfrm>
            <a:off x="2361695" y="3860941"/>
            <a:ext cx="57526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Thừa số thứ nhất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 là các số tăng dần hơn kém nhau 5 đơn vị từ 5 đến 50.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8B89EBF-C4E6-4CE2-A949-1CA39AF5889E}"/>
              </a:ext>
            </a:extLst>
          </p:cNvPr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FB14E8D-C44D-42B0-B6F9-CA42947B092A}"/>
              </a:ext>
            </a:extLst>
          </p:cNvPr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1E0003-9CBE-4CE3-8FBF-6767AF1824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321" y="3922102"/>
            <a:ext cx="1371600" cy="1171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3D531E-2C2E-425F-B6A8-8B82398983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5372" y="3816247"/>
            <a:ext cx="1857375" cy="2028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503DC7-C28D-4354-BFBE-56D0410392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737" y="3848768"/>
            <a:ext cx="2238375" cy="1952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BCAD2A-72C7-4A3C-BC0D-DC5C8E082EF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859" y="3481853"/>
            <a:ext cx="2581275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A1116D-1395-4956-A971-1098DA8DD3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295" y="3511046"/>
            <a:ext cx="260985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D2BCCC-19F4-4CF3-9EC4-B03E7D7C9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5646" y="3312979"/>
            <a:ext cx="1791248" cy="1463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EB878B-4BE7-41C9-8489-76B635F4564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0938" y="4861798"/>
            <a:ext cx="1557098" cy="1525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CE0F8E-5B4F-4EA7-933E-6B4F03AF4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5183" y="3304504"/>
            <a:ext cx="1440023" cy="1479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C6F0E7-54D0-4BA4-942C-B734906E0C6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309" y="3409505"/>
            <a:ext cx="1557098" cy="1498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B4CD58-36D7-4CAA-8F7F-74693BB0E44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0695" y="4912994"/>
            <a:ext cx="1506365" cy="1463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F3DA19-7375-4072-93A8-80ECF9A6166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0501" y="3391156"/>
            <a:ext cx="1521975" cy="1525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FC4C783-9F38-4600-9EF3-A7BBF66F5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7658" y="3422917"/>
            <a:ext cx="2590800" cy="234315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5D8886C-B8BF-4252-B397-4A65ED948AF7}"/>
              </a:ext>
            </a:extLst>
          </p:cNvPr>
          <p:cNvSpPr/>
          <p:nvPr/>
        </p:nvSpPr>
        <p:spPr>
          <a:xfrm>
            <a:off x="951899" y="153415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F8F0740-AA4D-4877-87B1-24AD78CEBAAA}"/>
              </a:ext>
            </a:extLst>
          </p:cNvPr>
          <p:cNvGrpSpPr/>
          <p:nvPr/>
        </p:nvGrpSpPr>
        <p:grpSpPr>
          <a:xfrm>
            <a:off x="1569706" y="1554118"/>
            <a:ext cx="1116312" cy="461666"/>
            <a:chOff x="1870518" y="1440653"/>
            <a:chExt cx="1116312" cy="4515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0279644B-8706-45E7-8E25-75AA56C29274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xmlns="" id="{74845191-D7A6-460E-9F33-BBEDF778F4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EADA0756-2AD9-44DD-A25C-B3ADE4BB97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26CEA4F-3008-49E4-9786-025C23542C0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xmlns="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575350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xmlns="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xmlns="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xmlns="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xmlns="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xmlns="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xmlns="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xmlns="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575350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717" t="-1523" r="-368817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4" descr="Không có mô tả.">
            <a:extLst>
              <a:ext uri="{FF2B5EF4-FFF2-40B4-BE49-F238E27FC236}">
                <a16:creationId xmlns:a16="http://schemas.microsoft.com/office/drawing/2014/main" xmlns="" id="{FAB3631E-BA74-48DA-A60D-AE9E1B8D2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FC2D955-B32A-4109-94BF-4C2C69B71414}"/>
              </a:ext>
            </a:extLst>
          </p:cNvPr>
          <p:cNvSpPr txBox="1"/>
          <p:nvPr/>
        </p:nvSpPr>
        <p:spPr>
          <a:xfrm>
            <a:off x="6038849" y="184558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BFA7F45-9365-40E9-8289-F134939AB7EC}"/>
              </a:ext>
            </a:extLst>
          </p:cNvPr>
          <p:cNvSpPr txBox="1"/>
          <p:nvPr/>
        </p:nvSpPr>
        <p:spPr>
          <a:xfrm>
            <a:off x="7091582" y="184060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FFA4DEE-B2DC-4483-91F6-875694EADE21}"/>
              </a:ext>
            </a:extLst>
          </p:cNvPr>
          <p:cNvSpPr txBox="1"/>
          <p:nvPr/>
        </p:nvSpPr>
        <p:spPr>
          <a:xfrm>
            <a:off x="8150665" y="183561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CF25A57-4E80-4FC4-AD1D-054EB80E5AA2}"/>
              </a:ext>
            </a:extLst>
          </p:cNvPr>
          <p:cNvSpPr txBox="1"/>
          <p:nvPr/>
        </p:nvSpPr>
        <p:spPr>
          <a:xfrm>
            <a:off x="9222448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444A404-BEB0-4D89-A88A-2647B6DBAE7E}"/>
              </a:ext>
            </a:extLst>
          </p:cNvPr>
          <p:cNvSpPr txBox="1"/>
          <p:nvPr/>
        </p:nvSpPr>
        <p:spPr>
          <a:xfrm>
            <a:off x="10281531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4148C40-83AF-406D-9702-8EE0EDCCF7D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8425" y="3296746"/>
            <a:ext cx="2828925" cy="2619375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xmlns="" id="{B2B27493-7889-480A-A30E-00B4D1085D1F}"/>
              </a:ext>
            </a:extLst>
          </p:cNvPr>
          <p:cNvSpPr/>
          <p:nvPr/>
        </p:nvSpPr>
        <p:spPr>
          <a:xfrm>
            <a:off x="920943" y="257897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A3D4E6-F519-4C7C-93CC-DE2F6CAC9705}"/>
              </a:ext>
            </a:extLst>
          </p:cNvPr>
          <p:cNvSpPr txBox="1"/>
          <p:nvPr/>
        </p:nvSpPr>
        <p:spPr>
          <a:xfrm>
            <a:off x="1358265" y="2578975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 cánh hoa cho ong đậu.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478373F-A655-443E-B69A-71F4418F5A5F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10150">
            <a:off x="2532452" y="2895125"/>
            <a:ext cx="1364260" cy="11579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9AFE0D3-5AB1-475E-B1B2-5692078AFA0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74127">
            <a:off x="1423618" y="3996478"/>
            <a:ext cx="1435479" cy="12199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CD3AC1B-4658-4946-A787-67254000B6FD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7983">
            <a:off x="2891210" y="5014781"/>
            <a:ext cx="1714736" cy="12199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324AAF9-DF39-499E-924F-E2D41EABD48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7671" y="5069022"/>
            <a:ext cx="1489372" cy="12052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4ADC299-FF26-465F-86C9-0ED510CAEFE3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99390">
            <a:off x="8120476" y="3960602"/>
            <a:ext cx="1680442" cy="14452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D50F2A3-7FB0-4C34-9D5F-66B018D070E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25325">
            <a:off x="7292605" y="2860909"/>
            <a:ext cx="1420782" cy="11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9.54098E-17 L -0.04088 -0.05509 C -0.04935 -0.06713 -0.06211 -0.07338 -0.07552 -0.07338 C -0.09075 -0.07338 -0.10299 -0.06713 -0.11146 -0.05509 L -0.15221 -9.54098E-17 " pathEditMode="relative" rAng="0" ptsTypes="AAAAA">
                                      <p:cBhvr>
                                        <p:cTn id="1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01537 0.037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04375 -0.3136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672 L 0.05 -0.05 C 0.06042 -0.0595 0.07617 -0.06459 0.09258 -0.06459 C 0.1112 -0.06459 0.1263 -0.0595 0.13672 -0.05 L 0.18698 -0.00672 " pathEditMode="relative" rAng="0" ptsTypes="AAAAA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5261 -0.182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12747 -0.11898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6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1083834" y="1702833"/>
            <a:ext cx="10056923" cy="835719"/>
            <a:chOff x="774356" y="888444"/>
            <a:chExt cx="10056923" cy="835719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Lập bảng nhân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1108450" y="3262059"/>
            <a:ext cx="10209001" cy="1432595"/>
            <a:chOff x="752655" y="2065203"/>
            <a:chExt cx="10209001" cy="1432595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 đếm thêm 5. Nối phép tính trong bảng nhân 5 với kết quả phù hợp.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14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xmlns="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xmlns="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xmlns="" id="{B77C357C-B540-4866-AE22-893744A0F9F9}"/>
                </a:ext>
              </a:extLst>
            </p:cNvPr>
            <p:cNvSpPr txBox="1"/>
            <p:nvPr/>
          </p:nvSpPr>
          <p:spPr>
            <a:xfrm>
              <a:off x="2047577" y="2700406"/>
              <a:ext cx="3740741" cy="9508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Khởi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A910DA-FA19-4590-A5B8-E7BD01F93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883" y="0"/>
            <a:ext cx="1554642" cy="17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6851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và học thuộc bảng nhân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4" y="3375891"/>
            <a:ext cx="577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-Chuẩn bị bài bảng nhân 5 (tiết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13C9B04-27B4-413D-8C6E-9D723F81FFA9}"/>
              </a:ext>
            </a:extLst>
          </p:cNvPr>
          <p:cNvSpPr/>
          <p:nvPr/>
        </p:nvSpPr>
        <p:spPr>
          <a:xfrm>
            <a:off x="9277350" y="123825"/>
            <a:ext cx="2705100" cy="152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3628" y="750909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16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X 3 = 6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669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774878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398964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49790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599272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67641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83756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11696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74275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440216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12566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38304" y="379312"/>
            <a:ext cx="675517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347261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0423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19542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198794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198794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19542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14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31899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16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 = 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22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2905&quot;/&gt;&lt;/object&gt;&lt;object type=&quot;3&quot; unique_id=&quot;10004&quot;&gt;&lt;property id=&quot;20148&quot; value=&quot;5&quot;/&gt;&lt;property id=&quot;20300&quot; value=&quot;Slide 3&quot;/&gt;&lt;property id=&quot;20307&quot; value=&quot;266&quot;/&gt;&lt;/object&gt;&lt;object type=&quot;3&quot; unique_id=&quot;10005&quot;&gt;&lt;property id=&quot;20148&quot; value=&quot;5&quot;/&gt;&lt;property id=&quot;20300&quot; value=&quot;Slide 4&quot;/&gt;&lt;property id=&quot;20307&quot; value=&quot;256&quot;/&gt;&lt;/object&gt;&lt;object type=&quot;3&quot; unique_id=&quot;10006&quot;&gt;&lt;property id=&quot;20148&quot; value=&quot;5&quot;/&gt;&lt;property id=&quot;20300&quot; value=&quot;Slide 5&quot;/&gt;&lt;property id=&quot;20307&quot; value=&quot;262&quot;/&gt;&lt;/object&gt;&lt;object type=&quot;3&quot; unique_id=&quot;10007&quot;&gt;&lt;property id=&quot;20148&quot; value=&quot;5&quot;/&gt;&lt;property id=&quot;20300&quot; value=&quot;Slide 6&quot;/&gt;&lt;property id=&quot;20307&quot; value=&quot;259&quot;/&gt;&lt;/object&gt;&lt;object type=&quot;3&quot; unique_id=&quot;10008&quot;&gt;&lt;property id=&quot;20148&quot; value=&quot;5&quot;/&gt;&lt;property id=&quot;20300&quot; value=&quot;Slide 7&quot;/&gt;&lt;property id=&quot;20307&quot; value=&quot;260&quot;/&gt;&lt;/object&gt;&lt;object type=&quot;3&quot; unique_id=&quot;10009&quot;&gt;&lt;property id=&quot;20148&quot; value=&quot;5&quot;/&gt;&lt;property id=&quot;20300&quot; value=&quot;Slide 8&quot;/&gt;&lt;property id=&quot;20307&quot; value=&quot;258&quot;/&gt;&lt;/object&gt;&lt;object type=&quot;3&quot; unique_id=&quot;10010&quot;&gt;&lt;property id=&quot;20148&quot; value=&quot;5&quot;/&gt;&lt;property id=&quot;20300&quot; value=&quot;Slide 9&quot;/&gt;&lt;property id=&quot;20307&quot; value=&quot;264&quot;/&gt;&lt;/object&gt;&lt;object type=&quot;3&quot; unique_id=&quot;10011&quot;&gt;&lt;property id=&quot;20148&quot; value=&quot;5&quot;/&gt;&lt;property id=&quot;20300&quot; value=&quot;Slide 10&quot;/&gt;&lt;property id=&quot;20307&quot; value=&quot;263&quot;/&gt;&lt;/object&gt;&lt;object type=&quot;3&quot; unique_id=&quot;10012&quot;&gt;&lt;property id=&quot;20148&quot; value=&quot;5&quot;/&gt;&lt;property id=&quot;20300&quot; value=&quot;Slide 11&quot;/&gt;&lt;property id=&quot;20307&quot; value=&quot;2902&quot;/&gt;&lt;/object&gt;&lt;object type=&quot;3&quot; unique_id=&quot;10013&quot;&gt;&lt;property id=&quot;20148&quot; value=&quot;5&quot;/&gt;&lt;property id=&quot;20300&quot; value=&quot;Slide 12&quot;/&gt;&lt;property id=&quot;20307&quot; value=&quot;2884&quot;/&gt;&lt;/object&gt;&lt;object type=&quot;3&quot; unique_id=&quot;10015&quot;&gt;&lt;property id=&quot;20148&quot; value=&quot;5&quot;/&gt;&lt;property id=&quot;20300&quot; value=&quot;Slide 13&quot;/&gt;&lt;property id=&quot;20307&quot; value=&quot;2907&quot;/&gt;&lt;/object&gt;&lt;object type=&quot;3&quot; unique_id=&quot;10016&quot;&gt;&lt;property id=&quot;20148&quot; value=&quot;5&quot;/&gt;&lt;property id=&quot;20300&quot; value=&quot;Slide 14&quot;/&gt;&lt;property id=&quot;20307&quot; value=&quot;265&quot;/&gt;&lt;/object&gt;&lt;object type=&quot;3&quot; unique_id=&quot;10017&quot;&gt;&lt;property id=&quot;20148&quot; value=&quot;5&quot;/&gt;&lt;property id=&quot;20300&quot; value=&quot;Slide 15&quot;/&gt;&lt;property id=&quot;20307&quot; value=&quot;2901&quot;/&gt;&lt;/object&gt;&lt;object type=&quot;3&quot; unique_id=&quot;10018&quot;&gt;&lt;property id=&quot;20148&quot; value=&quot;5&quot;/&gt;&lt;property id=&quot;20300&quot; value=&quot;Slide 16&quot;/&gt;&lt;property id=&quot;20307&quot; value=&quot;2890&quot;/&gt;&lt;/object&gt;&lt;object type=&quot;3&quot; unique_id=&quot;10019&quot;&gt;&lt;property id=&quot;20148&quot; value=&quot;5&quot;/&gt;&lt;property id=&quot;20300&quot; value=&quot;Slide 17&quot;/&gt;&lt;property id=&quot;20307&quot; value=&quot;2886&quot;/&gt;&lt;/object&gt;&lt;object type=&quot;3&quot; unique_id=&quot;10020&quot;&gt;&lt;property id=&quot;20148&quot; value=&quot;5&quot;/&gt;&lt;property id=&quot;20300&quot; value=&quot;Slide 18&quot;/&gt;&lt;property id=&quot;20307&quot; value=&quot;2896&quot;/&gt;&lt;/object&gt;&lt;object type=&quot;3&quot; unique_id=&quot;10021&quot;&gt;&lt;property id=&quot;20148&quot; value=&quot;5&quot;/&gt;&lt;property id=&quot;20300&quot; value=&quot;Slide 19&quot;/&gt;&lt;property id=&quot;20307&quot; value=&quot;2908&quot;/&gt;&lt;/object&gt;&lt;object type=&quot;3&quot; unique_id=&quot;10022&quot;&gt;&lt;property id=&quot;20148&quot; value=&quot;5&quot;/&gt;&lt;property id=&quot;20300&quot; value=&quot;Slide 20&quot;/&gt;&lt;property id=&quot;20307&quot; value=&quot;2904&quot;/&gt;&lt;/object&gt;&lt;object type=&quot;3&quot; unique_id=&quot;22741&quot;&gt;&lt;property id=&quot;20148&quot; value=&quot;5&quot;/&gt;&lt;property id=&quot;20300&quot; value=&quot;Slide 1&quot;/&gt;&lt;property id=&quot;20307&quot; value=&quot;2909&quot;/&gt;&lt;/object&gt;&lt;/object&gt;&lt;object type=&quot;8&quot; unique_id=&quot;1004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604</Words>
  <Application>Microsoft Office PowerPoint</Application>
  <PresentationFormat>Widescreen</PresentationFormat>
  <Paragraphs>143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微软雅黑</vt:lpstr>
      <vt:lpstr>宋体</vt:lpstr>
      <vt:lpstr>Arial</vt:lpstr>
      <vt:lpstr>Arial-Rounded</vt:lpstr>
      <vt:lpstr>Calibri</vt:lpstr>
      <vt:lpstr>Calibri Light</vt:lpstr>
      <vt:lpstr>Cambria Math</vt:lpstr>
      <vt:lpstr>Lobster</vt:lpstr>
      <vt:lpstr>Open Sans Bold</vt:lpstr>
      <vt:lpstr>黑体</vt:lpstr>
      <vt:lpstr>Times New Roman</vt:lpstr>
      <vt:lpstr>字魂36号-正文宋楷</vt:lpstr>
      <vt:lpstr>思源黑体 CN Bold</vt:lpstr>
      <vt:lpstr>等线</vt:lpstr>
      <vt:lpstr>自定义设计方案</vt:lpstr>
      <vt:lpstr>第一PPT，www.1ppt.com</vt:lpstr>
      <vt:lpstr>Office Theme</vt:lpstr>
      <vt:lpstr>1_Office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20</cp:revision>
  <dcterms:created xsi:type="dcterms:W3CDTF">2021-07-09T06:30:31Z</dcterms:created>
  <dcterms:modified xsi:type="dcterms:W3CDTF">2023-12-28T07:41:59Z</dcterms:modified>
</cp:coreProperties>
</file>