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703" r:id="rId4"/>
    <p:sldMasterId id="2147483714" r:id="rId5"/>
    <p:sldMasterId id="2147483726" r:id="rId6"/>
    <p:sldMasterId id="2147483728" r:id="rId7"/>
    <p:sldMasterId id="2147483740" r:id="rId8"/>
    <p:sldMasterId id="2147483766" r:id="rId9"/>
    <p:sldMasterId id="2147483778" r:id="rId10"/>
    <p:sldMasterId id="2147483792" r:id="rId11"/>
  </p:sldMasterIdLst>
  <p:notesMasterIdLst>
    <p:notesMasterId r:id="rId36"/>
  </p:notesMasterIdLst>
  <p:sldIdLst>
    <p:sldId id="303" r:id="rId12"/>
    <p:sldId id="522" r:id="rId13"/>
    <p:sldId id="289" r:id="rId14"/>
    <p:sldId id="498" r:id="rId15"/>
    <p:sldId id="528" r:id="rId16"/>
    <p:sldId id="266" r:id="rId17"/>
    <p:sldId id="256" r:id="rId18"/>
    <p:sldId id="500" r:id="rId19"/>
    <p:sldId id="529" r:id="rId20"/>
    <p:sldId id="530" r:id="rId21"/>
    <p:sldId id="505" r:id="rId22"/>
    <p:sldId id="506" r:id="rId23"/>
    <p:sldId id="531" r:id="rId24"/>
    <p:sldId id="511" r:id="rId25"/>
    <p:sldId id="532" r:id="rId26"/>
    <p:sldId id="534" r:id="rId27"/>
    <p:sldId id="514" r:id="rId28"/>
    <p:sldId id="533" r:id="rId29"/>
    <p:sldId id="516" r:id="rId30"/>
    <p:sldId id="519" r:id="rId31"/>
    <p:sldId id="517" r:id="rId32"/>
    <p:sldId id="520" r:id="rId33"/>
    <p:sldId id="521" r:id="rId34"/>
    <p:sldId id="34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D218-9C49-4104-B13E-91040351648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99BFE-4B07-4ECF-9948-6CEA9A37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89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1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46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95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92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46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1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1865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42841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9460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6129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8831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51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50563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62901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54221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0568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79037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7930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3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70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655859"/>
      </p:ext>
    </p:extLst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7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6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65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63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6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55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5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629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7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31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67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2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4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7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7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93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0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7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85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84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68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6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58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9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730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4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8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229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5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0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46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411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5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093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17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1045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537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768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9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6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077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80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75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739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gif"/><Relationship Id="rId2" Type="http://schemas.openxmlformats.org/officeDocument/2006/relationships/image" Target="../media/image10.gi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6.png"/><Relationship Id="rId5" Type="http://schemas.microsoft.com/office/2007/relationships/hdphoto" Target="../media/hdphoto11.wdp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image" Target="../media/image33.png"/><Relationship Id="rId21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microsoft.com/office/2007/relationships/hdphoto" Target="../media/hdphoto7.wdp"/><Relationship Id="rId2" Type="http://schemas.openxmlformats.org/officeDocument/2006/relationships/image" Target="../media/image32.jpeg"/><Relationship Id="rId16" Type="http://schemas.openxmlformats.org/officeDocument/2006/relationships/image" Target="../media/image40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3" Type="http://schemas.microsoft.com/office/2007/relationships/hdphoto" Target="../media/hdphoto8.wdp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7.png"/><Relationship Id="rId11" Type="http://schemas.openxmlformats.org/officeDocument/2006/relationships/image" Target="../media/image41.png"/><Relationship Id="rId5" Type="http://schemas.openxmlformats.org/officeDocument/2006/relationships/image" Target="../media/image46.gif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microsoft.com/office/2007/relationships/hdphoto" Target="../media/hdphoto9.wdp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microsoft.com/office/2007/relationships/hdphoto" Target="../media/hdphoto10.wdp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41.png"/><Relationship Id="rId4" Type="http://schemas.openxmlformats.org/officeDocument/2006/relationships/image" Target="../media/image46.gif"/><Relationship Id="rId9" Type="http://schemas.microsoft.com/office/2007/relationships/hdphoto" Target="../media/hdphoto9.wdp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Đạo đức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90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6: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Nhận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</a:t>
            </a:r>
            <a:r>
              <a:rPr kumimoji="1" lang="en-US" altLang="zh-CN" sz="4000" b="1" baseline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à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sửa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4FBFDE-89E0-43B3-AB35-0E99994EB559}"/>
              </a:ext>
            </a:extLst>
          </p:cNvPr>
          <p:cNvSpPr txBox="1"/>
          <p:nvPr/>
        </p:nvSpPr>
        <p:spPr>
          <a:xfrm>
            <a:off x="499730" y="124594"/>
            <a:ext cx="105156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5B518-8E45-4D9D-BDDF-E038CE45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413023"/>
            <a:ext cx="6800850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8C883-57F5-457A-B67E-B301511B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80" y="3912449"/>
            <a:ext cx="68294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nhóm</a:t>
            </a:r>
            <a:r>
              <a:rPr lang="en-US" sz="7200" b="1" kern="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đôi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0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5D905C-C028-4EF3-BB07-4A3CF7F3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54" y="0"/>
            <a:ext cx="8551899" cy="2850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5A184-F684-47A8-918C-55CD0FDE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45" y="3000022"/>
            <a:ext cx="7930668" cy="275416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5E855A0-08E6-4B0A-BDA4-B947D34DC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8" y="232808"/>
            <a:ext cx="1239256" cy="11935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FE76BAC-1B9C-4A64-AE87-302296AA3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3586881"/>
            <a:ext cx="1331747" cy="133174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D2FA2658-4DD3-45B7-B969-649F39D3434C}"/>
              </a:ext>
            </a:extLst>
          </p:cNvPr>
          <p:cNvSpPr/>
          <p:nvPr/>
        </p:nvSpPr>
        <p:spPr>
          <a:xfrm>
            <a:off x="6748130" y="1708934"/>
            <a:ext cx="5443870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sửa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.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8150DDE-C230-4B24-A5E8-7672A0155A6B}"/>
              </a:ext>
            </a:extLst>
          </p:cNvPr>
          <p:cNvSpPr/>
          <p:nvPr/>
        </p:nvSpPr>
        <p:spPr>
          <a:xfrm>
            <a:off x="4763911" y="5149066"/>
            <a:ext cx="6781451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chấp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4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73E2B-CC0E-4780-BE37-27CF9A90595A}"/>
              </a:ext>
            </a:extLst>
          </p:cNvPr>
          <p:cNvSpPr/>
          <p:nvPr/>
        </p:nvSpPr>
        <p:spPr>
          <a:xfrm>
            <a:off x="1392865" y="127591"/>
            <a:ext cx="9186530" cy="9675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</a:rPr>
              <a:t>Thực hành nói lời xin lỗi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tình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4D96E-FC1A-454A-920D-07544C91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4" y="1916113"/>
            <a:ext cx="7911748" cy="382115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1426700-9205-4090-ADCB-4AF1737DD86F}"/>
              </a:ext>
            </a:extLst>
          </p:cNvPr>
          <p:cNvSpPr/>
          <p:nvPr/>
        </p:nvSpPr>
        <p:spPr>
          <a:xfrm>
            <a:off x="6513689" y="1343379"/>
            <a:ext cx="5565422" cy="2449688"/>
          </a:xfrm>
          <a:prstGeom prst="cloudCallout">
            <a:avLst>
              <a:gd name="adj1" fmla="val -75555"/>
              <a:gd name="adj2" fmla="val 34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!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ý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quên</a:t>
            </a:r>
            <a:r>
              <a:rPr lang="en-US" sz="2800" dirty="0"/>
              <a:t> </a:t>
            </a:r>
            <a:r>
              <a:rPr lang="en-US" sz="2800" dirty="0" err="1"/>
              <a:t>truyện</a:t>
            </a:r>
            <a:r>
              <a:rPr lang="en-US" sz="2800" dirty="0"/>
              <a:t> ở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Mai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2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Xử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lý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tình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huống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98915-548F-4D5C-8BF1-0BBEF4FD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56" y="334788"/>
            <a:ext cx="8669124" cy="2679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CE141-94FA-4B19-88E1-BBCF297B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22" y="3468940"/>
            <a:ext cx="8292748" cy="25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66D741-DD9F-4BB7-9EB1-C870DDAD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18" y="1535289"/>
            <a:ext cx="9409812" cy="31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5DE9235C-3291-4349-81D0-097852E3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56" y="507137"/>
            <a:ext cx="6084154" cy="4532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216ED-B626-4C85-9FCC-18BF11B98FDB}"/>
              </a:ext>
            </a:extLst>
          </p:cNvPr>
          <p:cNvSpPr txBox="1"/>
          <p:nvPr/>
        </p:nvSpPr>
        <p:spPr>
          <a:xfrm>
            <a:off x="1871331" y="5188688"/>
            <a:ext cx="876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 thảo luận nhóm để giải quyết tình 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5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EA6120-CBE6-4F96-8670-639BB907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491" y="0"/>
            <a:ext cx="8443346" cy="2609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B11D0-07E1-453F-A202-5991321B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45" y="3494902"/>
            <a:ext cx="7897637" cy="24083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C1D05E-4AE8-430C-9BAF-157F98C740A2}"/>
              </a:ext>
            </a:extLst>
          </p:cNvPr>
          <p:cNvSpPr/>
          <p:nvPr/>
        </p:nvSpPr>
        <p:spPr>
          <a:xfrm>
            <a:off x="1286933" y="2675467"/>
            <a:ext cx="10001956" cy="7535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Xin lỗi cô vì đã làm ảnh hưởng đến lớp học và các bạn. Nói rõ lí do rằng bị bạn Quang trêu nên mới nhỏm dậy.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C07DF-6026-4E69-8709-F1EE86B9058D}"/>
              </a:ext>
            </a:extLst>
          </p:cNvPr>
          <p:cNvSpPr/>
          <p:nvPr/>
        </p:nvSpPr>
        <p:spPr>
          <a:xfrm>
            <a:off x="1399821" y="5984650"/>
            <a:ext cx="9889067" cy="7535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Xin lỗi anh trai vì đã không để ý va vào anh. Cùng anh dọn bát đũa.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85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B36DD-AC89-458F-8F9C-CC6071A7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173" y="598312"/>
            <a:ext cx="9409812" cy="31899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B65436-8688-497E-9CE0-AED69A4E711D}"/>
              </a:ext>
            </a:extLst>
          </p:cNvPr>
          <p:cNvSpPr/>
          <p:nvPr/>
        </p:nvSpPr>
        <p:spPr>
          <a:xfrm>
            <a:off x="2438400" y="4109156"/>
            <a:ext cx="7981244" cy="8918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Mai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dẫm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4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97E20608-2B4C-480B-AE5D-10E40DC68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90" y="-317205"/>
            <a:ext cx="1858926" cy="1858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A2022-8DBC-427E-BF66-745AAD25C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</a:t>
            </a:r>
            <a:r>
              <a:rPr kumimoji="1" lang="en-US" altLang="zh-CN" sz="7200" b="1" baseline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à</a:t>
            </a:r>
            <a:r>
              <a:rPr kumimoji="1" lang="en-US" altLang="zh-CN" sz="72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sửa</a:t>
            </a:r>
            <a:r>
              <a:rPr kumimoji="1" lang="en-US" altLang="zh-CN" sz="72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EC63F-BC5E-4C04-9527-B0E673D35AA9}"/>
              </a:ext>
            </a:extLst>
          </p:cNvPr>
          <p:cNvSpPr txBox="1"/>
          <p:nvPr/>
        </p:nvSpPr>
        <p:spPr>
          <a:xfrm>
            <a:off x="3231614" y="113377"/>
            <a:ext cx="572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290855"/>
            <a:ext cx="89782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cần biết nhận lỗi và sửa lỗi. Nếu không biết nhận lỗi mà đổ lỗi cho người khác là hành động đáng bị phê phán.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4477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2785" y="3006461"/>
            <a:ext cx="358799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4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</a:rPr>
              <a:t>Chia </a:t>
            </a:r>
            <a:r>
              <a:rPr lang="en-US" sz="3600" dirty="0" err="1">
                <a:solidFill>
                  <a:prstClr val="white"/>
                </a:solidFill>
              </a:rPr>
              <a:t>sẻ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bạn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lần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đã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mắc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và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sửa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C8C02881-39A6-4E06-BC78-10B0DB4C90D8}"/>
              </a:ext>
            </a:extLst>
          </p:cNvPr>
          <p:cNvSpPr/>
          <p:nvPr/>
        </p:nvSpPr>
        <p:spPr>
          <a:xfrm>
            <a:off x="3169327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</a:rPr>
              <a:t>Chia sẻ về một lần em chưa biết nhận lỗi?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259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50328-2BBB-4B8E-A68C-EAF3F6F5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09" y="1517826"/>
            <a:ext cx="10254182" cy="36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356381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</a:rPr>
              <a:t>Nêu được vì sao phải nhận lỗi và sửa 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biểu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595270" y="1515620"/>
            <a:ext cx="53142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Mục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tiêu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học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17919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Thực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việc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12026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10531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0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0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5427" y="2335959"/>
            <a:ext cx="6043340" cy="18211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dọn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dẹp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vứt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thùng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rác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03433" y="2245869"/>
            <a:ext cx="5532781" cy="20092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Nói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lần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Do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ý,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đánh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bát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xử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thế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72367" y="61703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Nhận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thấp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về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2400" y="2103826"/>
            <a:ext cx="5994400" cy="124980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lỗi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hành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992103" y="2070094"/>
            <a:ext cx="504749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Giấu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bị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kém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50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4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479</Words>
  <Application>Microsoft Office PowerPoint</Application>
  <PresentationFormat>Widescreen</PresentationFormat>
  <Paragraphs>59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等线</vt:lpstr>
      <vt:lpstr>等线 Light</vt:lpstr>
      <vt:lpstr>Microsoft YaHei</vt:lpstr>
      <vt:lpstr>Microsoft YaHei</vt:lpstr>
      <vt:lpstr>Arial</vt:lpstr>
      <vt:lpstr>Arial Rounded MT Bold</vt:lpstr>
      <vt:lpstr>Arial-Rounded</vt:lpstr>
      <vt:lpstr>Calibri</vt:lpstr>
      <vt:lpstr>Calibri Light</vt:lpstr>
      <vt:lpstr>Lobster</vt:lpstr>
      <vt:lpstr>Open Sans Bold</vt:lpstr>
      <vt:lpstr>Times New Roman</vt:lpstr>
      <vt:lpstr>字魂59号-创粗黑</vt:lpstr>
      <vt:lpstr>1_Office Theme</vt:lpstr>
      <vt:lpstr>Office 主题​​</vt:lpstr>
      <vt:lpstr>包图主题2</vt:lpstr>
      <vt:lpstr>Office 主题</vt:lpstr>
      <vt:lpstr>3_Office 主题​​</vt:lpstr>
      <vt:lpstr>2_Office Theme</vt:lpstr>
      <vt:lpstr>4_Office Theme</vt:lpstr>
      <vt:lpstr>5_Office Theme</vt:lpstr>
      <vt:lpstr>3_Office Theme</vt:lpstr>
      <vt:lpstr>6_Office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28</cp:revision>
  <dcterms:created xsi:type="dcterms:W3CDTF">2021-06-19T01:14:02Z</dcterms:created>
  <dcterms:modified xsi:type="dcterms:W3CDTF">2023-12-13T09:39:15Z</dcterms:modified>
</cp:coreProperties>
</file>