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1"/>
    <p:sldMasterId id="2147483709" r:id="rId2"/>
  </p:sldMasterIdLst>
  <p:notesMasterIdLst>
    <p:notesMasterId r:id="rId21"/>
  </p:notesMasterIdLst>
  <p:handoutMasterIdLst>
    <p:handoutMasterId r:id="rId22"/>
  </p:handoutMasterIdLst>
  <p:sldIdLst>
    <p:sldId id="319" r:id="rId3"/>
    <p:sldId id="256" r:id="rId4"/>
    <p:sldId id="2007577120" r:id="rId5"/>
    <p:sldId id="258" r:id="rId6"/>
    <p:sldId id="264" r:id="rId7"/>
    <p:sldId id="262" r:id="rId8"/>
    <p:sldId id="263" r:id="rId9"/>
    <p:sldId id="2007577121" r:id="rId10"/>
    <p:sldId id="266" r:id="rId11"/>
    <p:sldId id="2007577095" r:id="rId12"/>
    <p:sldId id="2007577124" r:id="rId13"/>
    <p:sldId id="2007577097" r:id="rId14"/>
    <p:sldId id="2007577105" r:id="rId15"/>
    <p:sldId id="2007577102" r:id="rId16"/>
    <p:sldId id="2007577104" r:id="rId17"/>
    <p:sldId id="2007577103" r:id="rId18"/>
    <p:sldId id="2007577106" r:id="rId19"/>
    <p:sldId id="200757712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7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51E124-B897-46E5-A940-5E9754D1BC44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8BC29A-DD10-4F55-89C5-C4A46119F5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4919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sv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7.gif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920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7545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8252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0187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401802-2CD5-4D2C-B861-B6597225E212}"/>
              </a:ext>
            </a:extLst>
          </p:cNvPr>
          <p:cNvSpPr txBox="1"/>
          <p:nvPr userDrawn="1"/>
        </p:nvSpPr>
        <p:spPr>
          <a:xfrm>
            <a:off x="1244010" y="6502009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64809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E2307-1E40-4E12-8716-25BFDA8E7013}" type="datetime1">
              <a:rPr lang="en-US" smtClean="0"/>
              <a:pPr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4007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CC1F2-EC4C-438A-A626-EF38FEB19E62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5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6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528938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AEBBE-F8B2-42CF-9895-E86A608384EB}" type="datetime1">
              <a:rPr lang="en-US" smtClean="0"/>
              <a:pPr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3814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AA6B6-10E5-4810-BC9F-DA72D8452E73}" type="datetime1">
              <a:rPr lang="en-US" smtClean="0"/>
              <a:pPr/>
              <a:t>12/13/2023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9566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8D072-EF12-4AA2-BD71-ABC68B06D0E2}" type="datetime1">
              <a:rPr lang="en-US" smtClean="0"/>
              <a:pPr/>
              <a:t>12/13/2023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961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DBF60-6CC3-4B74-A60D-3486985E4346}" type="datetime1">
              <a:rPr lang="en-US" smtClean="0"/>
              <a:pPr/>
              <a:t>12/13/2023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539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7140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14818-984F-4759-BF72-A33BDC1963BD}" type="datetime1">
              <a:rPr lang="en-US" smtClean="0"/>
              <a:pPr/>
              <a:t>12/13/2023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6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0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1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6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29794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7E191-5F94-4FC1-B823-BD7CABF7FA06}" type="datetime1">
              <a:rPr lang="en-US" smtClean="0"/>
              <a:pPr/>
              <a:t>12/13/2023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9302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56D55-EFBE-4F9B-8A5F-09D42CA22A9B}" type="datetime1">
              <a:rPr lang="en-US" smtClean="0"/>
              <a:pPr/>
              <a:t>12/13/2023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3892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D110F-3F4E-48D9-B8AA-5D0E825AFDBA}" type="datetime1">
              <a:rPr lang="en-US" smtClean="0"/>
              <a:pPr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3033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D110F-3F4E-48D9-B8AA-5D0E825AFDBA}" type="datetime1">
              <a:rPr lang="en-US" smtClean="0"/>
              <a:pPr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5181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D110F-3F4E-48D9-B8AA-5D0E825AFDBA}" type="datetime1">
              <a:rPr lang="en-US" smtClean="0"/>
              <a:pPr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2740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D110F-3F4E-48D9-B8AA-5D0E825AFDBA}" type="datetime1">
              <a:rPr lang="en-US" smtClean="0"/>
              <a:pPr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1772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D110F-3F4E-48D9-B8AA-5D0E825AFDBA}" type="datetime1">
              <a:rPr lang="en-US" smtClean="0"/>
              <a:pPr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2183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FCF5A-EA79-452C-A52C-1A2668C2E7DF}" type="datetime1">
              <a:rPr lang="en-US" smtClean="0"/>
              <a:pPr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7122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C4C28-BD4B-4892-9A2D-6E19BD753A9A}" type="datetime1">
              <a:rPr lang="en-US" smtClean="0"/>
              <a:pPr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5051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4320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15448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204002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3576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63933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06389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2663537"/>
      </p:ext>
    </p:extLst>
  </p:cSld>
  <p:clrMapOvr>
    <a:masterClrMapping/>
  </p:clrMapOvr>
  <p:transition spd="slow"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6129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8334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2630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0926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5724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14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718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584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794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42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995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26" Type="http://schemas.openxmlformats.org/officeDocument/2006/relationships/slideLayout" Target="../slideLayouts/slideLayout39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slideLayout" Target="../slideLayouts/slideLayout38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28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Relationship Id="rId27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612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520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24" r:id="rId15"/>
    <p:sldLayoutId id="2147483725" r:id="rId16"/>
    <p:sldLayoutId id="2147483726" r:id="rId17"/>
    <p:sldLayoutId id="2147483727" r:id="rId18"/>
    <p:sldLayoutId id="2147483728" r:id="rId19"/>
    <p:sldLayoutId id="2147483729" r:id="rId20"/>
    <p:sldLayoutId id="2147483730" r:id="rId21"/>
    <p:sldLayoutId id="2147483731" r:id="rId22"/>
    <p:sldLayoutId id="2147483649" r:id="rId23"/>
    <p:sldLayoutId id="2147483654" r:id="rId24"/>
    <p:sldLayoutId id="2147483656" r:id="rId25"/>
    <p:sldLayoutId id="2147483657" r:id="rId26"/>
    <p:sldLayoutId id="2147483659" r:id="rId2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gif"/><Relationship Id="rId3" Type="http://schemas.openxmlformats.org/officeDocument/2006/relationships/image" Target="../media/image19.png"/><Relationship Id="rId7" Type="http://schemas.openxmlformats.org/officeDocument/2006/relationships/image" Target="../media/image23.svg"/><Relationship Id="rId12" Type="http://schemas.openxmlformats.org/officeDocument/2006/relationships/image" Target="../media/image28.gif"/><Relationship Id="rId2" Type="http://schemas.openxmlformats.org/officeDocument/2006/relationships/image" Target="../media/image18.gif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gif"/><Relationship Id="rId5" Type="http://schemas.openxmlformats.org/officeDocument/2006/relationships/image" Target="../media/image21.png"/><Relationship Id="rId15" Type="http://schemas.openxmlformats.org/officeDocument/2006/relationships/image" Target="../media/image31.svg"/><Relationship Id="rId10" Type="http://schemas.openxmlformats.org/officeDocument/2006/relationships/image" Target="../media/image26.svg"/><Relationship Id="rId4" Type="http://schemas.openxmlformats.org/officeDocument/2006/relationships/image" Target="../media/image20.sv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3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4.xml"/><Relationship Id="rId5" Type="http://schemas.microsoft.com/office/2007/relationships/hdphoto" Target="../media/hdphoto4.wdp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13" Type="http://schemas.openxmlformats.org/officeDocument/2006/relationships/image" Target="../media/image34.gif"/><Relationship Id="rId18" Type="http://schemas.openxmlformats.org/officeDocument/2006/relationships/slide" Target="slide9.xml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gif"/><Relationship Id="rId17" Type="http://schemas.openxmlformats.org/officeDocument/2006/relationships/slide" Target="slide8.xml"/><Relationship Id="rId2" Type="http://schemas.openxmlformats.org/officeDocument/2006/relationships/audio" Target="../media/audio1.wav"/><Relationship Id="rId16" Type="http://schemas.openxmlformats.org/officeDocument/2006/relationships/slide" Target="slide5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facebook.com/nkpowerskills" TargetMode="External"/><Relationship Id="rId11" Type="http://schemas.openxmlformats.org/officeDocument/2006/relationships/image" Target="../media/image41.gif"/><Relationship Id="rId5" Type="http://schemas.openxmlformats.org/officeDocument/2006/relationships/image" Target="../media/image36.png"/><Relationship Id="rId15" Type="http://schemas.openxmlformats.org/officeDocument/2006/relationships/slide" Target="slide7.xml"/><Relationship Id="rId10" Type="http://schemas.openxmlformats.org/officeDocument/2006/relationships/image" Target="../media/image40.gif"/><Relationship Id="rId4" Type="http://schemas.openxmlformats.org/officeDocument/2006/relationships/image" Target="../media/image35.gif"/><Relationship Id="rId9" Type="http://schemas.openxmlformats.org/officeDocument/2006/relationships/image" Target="../media/image39.gif"/><Relationship Id="rId14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46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gif"/><Relationship Id="rId5" Type="http://schemas.openxmlformats.org/officeDocument/2006/relationships/image" Target="../media/image44.gif"/><Relationship Id="rId4" Type="http://schemas.openxmlformats.org/officeDocument/2006/relationships/image" Target="../media/image43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audio" Target="../media/audio4.wav"/><Relationship Id="rId7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33.png"/><Relationship Id="rId9" Type="http://schemas.openxmlformats.org/officeDocument/2006/relationships/image" Target="../media/image50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4.wav"/><Relationship Id="rId7" Type="http://schemas.openxmlformats.org/officeDocument/2006/relationships/image" Target="../media/image50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33.png"/><Relationship Id="rId9" Type="http://schemas.openxmlformats.org/officeDocument/2006/relationships/image" Target="../media/image4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4.wav"/><Relationship Id="rId7" Type="http://schemas.openxmlformats.org/officeDocument/2006/relationships/image" Target="../media/image50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33.png"/><Relationship Id="rId9" Type="http://schemas.openxmlformats.org/officeDocument/2006/relationships/image" Target="../media/image4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4.wav"/><Relationship Id="rId7" Type="http://schemas.openxmlformats.org/officeDocument/2006/relationships/image" Target="../media/image50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33.png"/><Relationship Id="rId9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4.wav"/><Relationship Id="rId7" Type="http://schemas.openxmlformats.org/officeDocument/2006/relationships/image" Target="../media/image50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33.png"/><Relationship Id="rId9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0931" y="70316"/>
            <a:ext cx="11676268" cy="6536172"/>
            <a:chOff x="0" y="-38100"/>
            <a:chExt cx="4612847" cy="2582191"/>
          </a:xfrm>
        </p:grpSpPr>
        <p:sp>
          <p:nvSpPr>
            <p:cNvPr id="3" name="Freeform 3"/>
            <p:cNvSpPr/>
            <p:nvPr/>
          </p:nvSpPr>
          <p:spPr>
            <a:xfrm>
              <a:off x="40138" y="64570"/>
              <a:ext cx="4572709" cy="2479521"/>
            </a:xfrm>
            <a:custGeom>
              <a:avLst/>
              <a:gdLst/>
              <a:ahLst/>
              <a:cxnLst/>
              <a:rect l="l" t="t" r="r" b="b"/>
              <a:pathLst>
                <a:path w="4671746" h="2573212">
                  <a:moveTo>
                    <a:pt x="28370" y="0"/>
                  </a:moveTo>
                  <a:lnTo>
                    <a:pt x="4643376" y="0"/>
                  </a:lnTo>
                  <a:cubicBezTo>
                    <a:pt x="4659044" y="0"/>
                    <a:pt x="4671746" y="12702"/>
                    <a:pt x="4671746" y="28370"/>
                  </a:cubicBezTo>
                  <a:lnTo>
                    <a:pt x="4671746" y="2544843"/>
                  </a:lnTo>
                  <a:cubicBezTo>
                    <a:pt x="4671746" y="2560511"/>
                    <a:pt x="4659044" y="2573212"/>
                    <a:pt x="4643376" y="2573212"/>
                  </a:cubicBezTo>
                  <a:lnTo>
                    <a:pt x="28370" y="2573212"/>
                  </a:lnTo>
                  <a:cubicBezTo>
                    <a:pt x="12702" y="2573212"/>
                    <a:pt x="0" y="2560511"/>
                    <a:pt x="0" y="2544843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448862" y="5416016"/>
            <a:ext cx="521767" cy="7561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558209" y="5758041"/>
            <a:ext cx="6211530" cy="117454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542690" y="3833635"/>
            <a:ext cx="3649310" cy="302436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5904024"/>
            <a:ext cx="4876800" cy="102856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193870" y="4706937"/>
            <a:ext cx="1799452" cy="163525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18229" y="4489466"/>
            <a:ext cx="2352495" cy="207019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290754" y="4604120"/>
            <a:ext cx="1086293" cy="173807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7122364" y="4706937"/>
            <a:ext cx="1163730" cy="171136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9653224" y="403913"/>
            <a:ext cx="1852976" cy="115767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117861" y="1603397"/>
            <a:ext cx="10312107" cy="4085268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>
                <a:gd name="adj" fmla="val 10137940"/>
              </a:avLst>
            </a:prstTxWarp>
            <a:spAutoFit/>
          </a:bodyPr>
          <a:lstStyle/>
          <a:p>
            <a:pPr algn="ctr" defTabSz="609630">
              <a:lnSpc>
                <a:spcPts val="6426"/>
              </a:lnSpc>
              <a:spcBef>
                <a:spcPct val="0"/>
              </a:spcBef>
            </a:pPr>
            <a:r>
              <a:rPr lang="en-US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BÀI GIẢNG ĐIỆN </a:t>
            </a:r>
            <a:r>
              <a:rPr lang="en-US" sz="5000" dirty="0" err="1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TỬ</a:t>
            </a:r>
            <a:r>
              <a:rPr lang="en-US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</a:t>
            </a:r>
            <a:r>
              <a:rPr lang="en-US" sz="5000" dirty="0" err="1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THÁNG</a:t>
            </a:r>
            <a:r>
              <a:rPr lang="en-US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</a:t>
            </a:r>
            <a:r>
              <a:rPr lang="vi-VN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12</a:t>
            </a:r>
            <a:endParaRPr lang="en-US" sz="5000" dirty="0">
              <a:solidFill>
                <a:srgbClr val="FF0000"/>
              </a:solidFill>
              <a:effectLst>
                <a:outerShdw dist="50800" dir="5400000" algn="ctr" rotWithShape="0">
                  <a:srgbClr val="F79646">
                    <a:lumMod val="40000"/>
                    <a:lumOff val="60000"/>
                  </a:srgbClr>
                </a:outerShdw>
              </a:effectLst>
              <a:latin typeface="Open Sans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001909" y="2889172"/>
            <a:ext cx="10289764" cy="905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4400" dirty="0" err="1">
                <a:solidFill>
                  <a:srgbClr val="FF0000"/>
                </a:solidFill>
                <a:latin typeface="Open Sans Bold"/>
              </a:rPr>
              <a:t>Môn</a:t>
            </a:r>
            <a:r>
              <a:rPr lang="vi-VN" sz="4400" dirty="0">
                <a:solidFill>
                  <a:srgbClr val="FF0000"/>
                </a:solidFill>
                <a:latin typeface="Open Sans Bold"/>
              </a:rPr>
              <a:t>: </a:t>
            </a:r>
            <a:r>
              <a:rPr lang="en-US" sz="4400" dirty="0" err="1">
                <a:solidFill>
                  <a:srgbClr val="FF0000"/>
                </a:solidFill>
                <a:latin typeface="Open Sans Bold"/>
              </a:rPr>
              <a:t>Toán</a:t>
            </a:r>
            <a:endParaRPr lang="en-US" sz="4400" dirty="0">
              <a:solidFill>
                <a:srgbClr val="FF0000"/>
              </a:solidFill>
              <a:latin typeface="Open Sans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3841804" y="4707994"/>
            <a:ext cx="4389509" cy="436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2613" dirty="0" err="1">
                <a:solidFill>
                  <a:srgbClr val="000000"/>
                </a:solidFill>
                <a:latin typeface="Lobster"/>
              </a:rPr>
              <a:t>Năm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2023 - 2024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3993322" y="5345818"/>
            <a:ext cx="1920126" cy="1377690"/>
          </a:xfrm>
          <a:prstGeom prst="rect">
            <a:avLst/>
          </a:prstGeom>
        </p:spPr>
      </p:pic>
      <p:pic>
        <p:nvPicPr>
          <p:cNvPr id="20" name="Picture 19" descr="A logo with a person holding a book&#10;&#10;Description automatically generated">
            <a:extLst>
              <a:ext uri="{FF2B5EF4-FFF2-40B4-BE49-F238E27FC236}">
                <a16:creationId xmlns:a16="http://schemas.microsoft.com/office/drawing/2014/main" id="{91CC14EC-984C-026B-99C0-1BCDE07CCF5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20" y="330199"/>
            <a:ext cx="1755422" cy="1755422"/>
          </a:xfrm>
          <a:prstGeom prst="rect">
            <a:avLst/>
          </a:prstGeom>
        </p:spPr>
      </p:pic>
      <p:sp>
        <p:nvSpPr>
          <p:cNvPr id="21" name="TextBox 16">
            <a:extLst>
              <a:ext uri="{FF2B5EF4-FFF2-40B4-BE49-F238E27FC236}">
                <a16:creationId xmlns:a16="http://schemas.microsoft.com/office/drawing/2014/main" id="{520550C4-7170-1A09-84B4-22E7148412DD}"/>
              </a:ext>
            </a:extLst>
          </p:cNvPr>
          <p:cNvSpPr txBox="1"/>
          <p:nvPr/>
        </p:nvSpPr>
        <p:spPr>
          <a:xfrm>
            <a:off x="1161794" y="2017524"/>
            <a:ext cx="10289764" cy="905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5000" dirty="0" err="1">
                <a:solidFill>
                  <a:srgbClr val="002060"/>
                </a:solidFill>
                <a:latin typeface="Open Sans Bold"/>
              </a:rPr>
              <a:t>KHỐI</a:t>
            </a:r>
            <a:r>
              <a:rPr lang="en-US" sz="50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vi-VN" sz="5000" dirty="0">
                <a:solidFill>
                  <a:srgbClr val="002060"/>
                </a:solidFill>
                <a:latin typeface="Open Sans Bold"/>
              </a:rPr>
              <a:t>2</a:t>
            </a:r>
            <a:endParaRPr lang="en-US" sz="5000" dirty="0">
              <a:solidFill>
                <a:srgbClr val="002060"/>
              </a:solidFill>
              <a:latin typeface="Open Sans Bold"/>
            </a:endParaRP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id="{ED598F25-67D0-4330-F673-D44922373DD5}"/>
              </a:ext>
            </a:extLst>
          </p:cNvPr>
          <p:cNvSpPr txBox="1"/>
          <p:nvPr/>
        </p:nvSpPr>
        <p:spPr>
          <a:xfrm>
            <a:off x="2943225" y="453422"/>
            <a:ext cx="6328999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Bỉnh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Khiêm</a:t>
            </a:r>
          </a:p>
        </p:txBody>
      </p:sp>
      <p:sp>
        <p:nvSpPr>
          <p:cNvPr id="9" name="TextBox 16">
            <a:extLst>
              <a:ext uri="{FF2B5EF4-FFF2-40B4-BE49-F238E27FC236}">
                <a16:creationId xmlns:a16="http://schemas.microsoft.com/office/drawing/2014/main" id="{D15085B2-8F7D-ACFE-AC48-5E55400CFD1D}"/>
              </a:ext>
            </a:extLst>
          </p:cNvPr>
          <p:cNvSpPr txBox="1"/>
          <p:nvPr/>
        </p:nvSpPr>
        <p:spPr>
          <a:xfrm>
            <a:off x="844680" y="3691165"/>
            <a:ext cx="10289764" cy="3898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3000" dirty="0" err="1">
                <a:solidFill>
                  <a:srgbClr val="002060"/>
                </a:solidFill>
                <a:latin typeface="Open Sans Bold"/>
              </a:rPr>
              <a:t>Tên</a:t>
            </a:r>
            <a:r>
              <a:rPr lang="en-US" sz="30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Open Sans Bold"/>
              </a:rPr>
              <a:t>bài</a:t>
            </a:r>
            <a:r>
              <a:rPr lang="en-US" sz="3000" dirty="0">
                <a:solidFill>
                  <a:srgbClr val="002060"/>
                </a:solidFill>
                <a:latin typeface="Open Sans Bold"/>
              </a:rPr>
              <a:t>: </a:t>
            </a:r>
            <a:r>
              <a:rPr lang="vi-VN" sz="32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BÀI</a:t>
            </a:r>
            <a:r>
              <a:rPr lang="en-US" sz="32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28: LUYỆN TẬP CHUNG</a:t>
            </a:r>
            <a:endParaRPr lang="vi-VN" sz="3200" b="1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  <a:p>
            <a:pPr algn="ctr" defTabSz="609630">
              <a:lnSpc>
                <a:spcPts val="7919"/>
              </a:lnSpc>
              <a:spcBef>
                <a:spcPct val="0"/>
              </a:spcBef>
            </a:pPr>
            <a:endParaRPr lang="vi-VN" sz="30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  <a:p>
            <a:pPr algn="ctr" defTabSz="609630">
              <a:lnSpc>
                <a:spcPts val="7919"/>
              </a:lnSpc>
              <a:spcBef>
                <a:spcPct val="0"/>
              </a:spcBef>
            </a:pPr>
            <a:endParaRPr kumimoji="1" lang="zh-CN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  <a:p>
            <a:pPr algn="ctr" defTabSz="609630">
              <a:lnSpc>
                <a:spcPts val="7919"/>
              </a:lnSpc>
              <a:spcBef>
                <a:spcPct val="0"/>
              </a:spcBef>
            </a:pPr>
            <a:endParaRPr lang="en-US" sz="3000" dirty="0">
              <a:solidFill>
                <a:srgbClr val="002060"/>
              </a:solidFill>
              <a:latin typeface="Open Sans Bold"/>
            </a:endParaRPr>
          </a:p>
        </p:txBody>
      </p:sp>
    </p:spTree>
    <p:extLst>
      <p:ext uri="{BB962C8B-B14F-4D97-AF65-F5344CB8AC3E}">
        <p14:creationId xmlns:p14="http://schemas.microsoft.com/office/powerpoint/2010/main" val="8664198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15469" y="2841471"/>
            <a:ext cx="8813492" cy="830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BÀI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28: LUYỆN TẬP CHUNG</a:t>
            </a:r>
            <a:endParaRPr lang="vi-VN"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4892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5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147238" y="1059621"/>
            <a:ext cx="7942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+mj-lt"/>
              </a:rPr>
              <a:t>LÀM QUEN VỚI HÌNH PHẲNG</a:t>
            </a:r>
            <a:endParaRPr lang="vi-VN" sz="3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111184" y="6333897"/>
            <a:ext cx="4627756" cy="30108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268178" y="0"/>
            <a:ext cx="2923822" cy="22577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275145" y="354266"/>
            <a:ext cx="22659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9016" y="939041"/>
            <a:ext cx="10047943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buFontTx/>
              <a:buChar char="-"/>
            </a:pP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tiễn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28681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032803" y="6490010"/>
            <a:ext cx="4627756" cy="30108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79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B8C4CE3-F893-43C5-8BC4-5BAF8B6073D7}"/>
              </a:ext>
            </a:extLst>
          </p:cNvPr>
          <p:cNvGrpSpPr/>
          <p:nvPr/>
        </p:nvGrpSpPr>
        <p:grpSpPr>
          <a:xfrm>
            <a:off x="906627" y="614274"/>
            <a:ext cx="2085522" cy="738664"/>
            <a:chOff x="2956549" y="635539"/>
            <a:chExt cx="2085522" cy="738664"/>
          </a:xfrm>
        </p:grpSpPr>
        <p:sp>
          <p:nvSpPr>
            <p:cNvPr id="3" name="Rounded Rectangle 58">
              <a:extLst>
                <a:ext uri="{FF2B5EF4-FFF2-40B4-BE49-F238E27FC236}">
                  <a16:creationId xmlns:a16="http://schemas.microsoft.com/office/drawing/2014/main" id="{3654F31E-ED50-4687-BB6D-D7A81A00E76E}"/>
                </a:ext>
              </a:extLst>
            </p:cNvPr>
            <p:cNvSpPr/>
            <p:nvPr/>
          </p:nvSpPr>
          <p:spPr>
            <a:xfrm>
              <a:off x="3574506" y="761999"/>
              <a:ext cx="868189" cy="49081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262D01A-F3BF-4725-863C-70485E7C4A6D}"/>
                </a:ext>
              </a:extLst>
            </p:cNvPr>
            <p:cNvGrpSpPr/>
            <p:nvPr/>
          </p:nvGrpSpPr>
          <p:grpSpPr>
            <a:xfrm>
              <a:off x="2956549" y="635539"/>
              <a:ext cx="2085522" cy="738664"/>
              <a:chOff x="857087" y="446662"/>
              <a:chExt cx="2085522" cy="738664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1C3D364-FFDB-4BF4-A5FC-E1D396045728}"/>
                  </a:ext>
                </a:extLst>
              </p:cNvPr>
              <p:cNvSpPr txBox="1"/>
              <p:nvPr/>
            </p:nvSpPr>
            <p:spPr>
              <a:xfrm>
                <a:off x="1475044" y="446662"/>
                <a:ext cx="1467565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sz="2800" dirty="0"/>
                  <a:t>Đ, S ?</a:t>
                </a: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C14CD5B8-CE28-4D57-A197-CEEEBA9AE9EE}"/>
                  </a:ext>
                </a:extLst>
              </p:cNvPr>
              <p:cNvSpPr/>
              <p:nvPr/>
            </p:nvSpPr>
            <p:spPr>
              <a:xfrm>
                <a:off x="857087" y="487540"/>
                <a:ext cx="617957" cy="617957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accent3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4000" b="1" dirty="0"/>
                  <a:t>1</a:t>
                </a:r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CF84861-A92F-4BFF-B5CB-C4F96EA8C6AF}"/>
              </a:ext>
            </a:extLst>
          </p:cNvPr>
          <p:cNvGrpSpPr/>
          <p:nvPr/>
        </p:nvGrpSpPr>
        <p:grpSpPr>
          <a:xfrm>
            <a:off x="2608612" y="964130"/>
            <a:ext cx="7937535" cy="2980080"/>
            <a:chOff x="1438694" y="953286"/>
            <a:chExt cx="8781929" cy="335554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60827D9-55AF-4B4D-8AE8-8FC61939382C}"/>
                </a:ext>
              </a:extLst>
            </p:cNvPr>
            <p:cNvGrpSpPr/>
            <p:nvPr/>
          </p:nvGrpSpPr>
          <p:grpSpPr>
            <a:xfrm>
              <a:off x="1438694" y="985395"/>
              <a:ext cx="437633" cy="1363554"/>
              <a:chOff x="2455582" y="2547149"/>
              <a:chExt cx="437633" cy="1363554"/>
            </a:xfrm>
          </p:grpSpPr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725C350-B35D-4A5F-B243-791E3458C6B8}"/>
                  </a:ext>
                </a:extLst>
              </p:cNvPr>
              <p:cNvSpPr txBox="1"/>
              <p:nvPr/>
            </p:nvSpPr>
            <p:spPr>
              <a:xfrm>
                <a:off x="2482834" y="2547149"/>
                <a:ext cx="410381" cy="11055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DD101368-3305-46F5-9250-0781CC2F39FE}"/>
                  </a:ext>
                </a:extLst>
              </p:cNvPr>
              <p:cNvSpPr txBox="1"/>
              <p:nvPr/>
            </p:nvSpPr>
            <p:spPr>
              <a:xfrm>
                <a:off x="2455582" y="3408196"/>
                <a:ext cx="424338" cy="5025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B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821A335-8A3C-42FF-B663-18763D2E68D7}"/>
                </a:ext>
              </a:extLst>
            </p:cNvPr>
            <p:cNvGrpSpPr/>
            <p:nvPr/>
          </p:nvGrpSpPr>
          <p:grpSpPr>
            <a:xfrm>
              <a:off x="1650451" y="1597702"/>
              <a:ext cx="8570172" cy="2402460"/>
              <a:chOff x="3416300" y="894139"/>
              <a:chExt cx="7636706" cy="2140782"/>
            </a:xfrm>
          </p:grpSpPr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E8AA9FFF-84E7-41A8-8C0F-84ABA77E6A85}"/>
                  </a:ext>
                </a:extLst>
              </p:cNvPr>
              <p:cNvCxnSpPr/>
              <p:nvPr/>
            </p:nvCxnSpPr>
            <p:spPr>
              <a:xfrm>
                <a:off x="3416300" y="1054100"/>
                <a:ext cx="2273300" cy="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FF003253-6684-46A7-8285-35492B08FB35}"/>
                  </a:ext>
                </a:extLst>
              </p:cNvPr>
              <p:cNvCxnSpPr/>
              <p:nvPr/>
            </p:nvCxnSpPr>
            <p:spPr>
              <a:xfrm flipV="1">
                <a:off x="4591050" y="1731300"/>
                <a:ext cx="2178050" cy="130362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CFE7125A-E2AC-4A82-9E40-70279EC32337}"/>
                  </a:ext>
                </a:extLst>
              </p:cNvPr>
              <p:cNvCxnSpPr/>
              <p:nvPr/>
            </p:nvCxnSpPr>
            <p:spPr>
              <a:xfrm>
                <a:off x="8886178" y="1541981"/>
                <a:ext cx="2166828" cy="130362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Freeform 23">
                <a:extLst>
                  <a:ext uri="{FF2B5EF4-FFF2-40B4-BE49-F238E27FC236}">
                    <a16:creationId xmlns:a16="http://schemas.microsoft.com/office/drawing/2014/main" id="{8A6432D0-DA29-417F-92B4-D55B0BC6A81D}"/>
                  </a:ext>
                </a:extLst>
              </p:cNvPr>
              <p:cNvSpPr/>
              <p:nvPr/>
            </p:nvSpPr>
            <p:spPr>
              <a:xfrm>
                <a:off x="7191504" y="894139"/>
                <a:ext cx="1766887" cy="449574"/>
              </a:xfrm>
              <a:custGeom>
                <a:avLst/>
                <a:gdLst>
                  <a:gd name="connsiteX0" fmla="*/ 0 w 1766887"/>
                  <a:gd name="connsiteY0" fmla="*/ 256903 h 449574"/>
                  <a:gd name="connsiteX1" fmla="*/ 390525 w 1766887"/>
                  <a:gd name="connsiteY1" fmla="*/ 4491 h 449574"/>
                  <a:gd name="connsiteX2" fmla="*/ 1285875 w 1766887"/>
                  <a:gd name="connsiteY2" fmla="*/ 447403 h 449574"/>
                  <a:gd name="connsiteX3" fmla="*/ 1766887 w 1766887"/>
                  <a:gd name="connsiteY3" fmla="*/ 142603 h 449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66887" h="449574">
                    <a:moveTo>
                      <a:pt x="0" y="256903"/>
                    </a:moveTo>
                    <a:cubicBezTo>
                      <a:pt x="88106" y="114822"/>
                      <a:pt x="176213" y="-27259"/>
                      <a:pt x="390525" y="4491"/>
                    </a:cubicBezTo>
                    <a:cubicBezTo>
                      <a:pt x="604837" y="36241"/>
                      <a:pt x="1056481" y="424384"/>
                      <a:pt x="1285875" y="447403"/>
                    </a:cubicBezTo>
                    <a:cubicBezTo>
                      <a:pt x="1515269" y="470422"/>
                      <a:pt x="1641078" y="306512"/>
                      <a:pt x="1766887" y="142603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B363C10-BEED-4B32-BC8E-E5A68826F753}"/>
                </a:ext>
              </a:extLst>
            </p:cNvPr>
            <p:cNvGrpSpPr/>
            <p:nvPr/>
          </p:nvGrpSpPr>
          <p:grpSpPr>
            <a:xfrm>
              <a:off x="3965445" y="953286"/>
              <a:ext cx="451367" cy="1348893"/>
              <a:chOff x="2441847" y="2547149"/>
              <a:chExt cx="451367" cy="1348893"/>
            </a:xfrm>
          </p:grpSpPr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93F8CEF-ADC3-4851-B7B4-3EC0F05F6C58}"/>
                  </a:ext>
                </a:extLst>
              </p:cNvPr>
              <p:cNvSpPr txBox="1"/>
              <p:nvPr/>
            </p:nvSpPr>
            <p:spPr>
              <a:xfrm>
                <a:off x="2482834" y="2547149"/>
                <a:ext cx="410380" cy="11055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E2BD98A-74CD-4351-B933-18447056E050}"/>
                  </a:ext>
                </a:extLst>
              </p:cNvPr>
              <p:cNvSpPr txBox="1"/>
              <p:nvPr/>
            </p:nvSpPr>
            <p:spPr>
              <a:xfrm>
                <a:off x="2441847" y="3393535"/>
                <a:ext cx="443533" cy="5025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C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1A737E5-B83D-4170-AC5F-F932C13C6AD3}"/>
                </a:ext>
              </a:extLst>
            </p:cNvPr>
            <p:cNvGrpSpPr/>
            <p:nvPr/>
          </p:nvGrpSpPr>
          <p:grpSpPr>
            <a:xfrm>
              <a:off x="3153207" y="2954718"/>
              <a:ext cx="443532" cy="1354113"/>
              <a:chOff x="2457797" y="2122231"/>
              <a:chExt cx="443532" cy="1354113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7599335-9DDC-449B-85BB-DEB12DAE5969}"/>
                  </a:ext>
                </a:extLst>
              </p:cNvPr>
              <p:cNvSpPr txBox="1"/>
              <p:nvPr/>
            </p:nvSpPr>
            <p:spPr>
              <a:xfrm>
                <a:off x="2482834" y="2122231"/>
                <a:ext cx="410380" cy="11055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55BD7CE-9DD3-4BD3-A07F-2761D7ADCEBF}"/>
                  </a:ext>
                </a:extLst>
              </p:cNvPr>
              <p:cNvSpPr txBox="1"/>
              <p:nvPr/>
            </p:nvSpPr>
            <p:spPr>
              <a:xfrm>
                <a:off x="2457797" y="2973837"/>
                <a:ext cx="443532" cy="5025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D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A349F60-9CF9-43EB-8B48-0785F85AB103}"/>
                </a:ext>
              </a:extLst>
            </p:cNvPr>
            <p:cNvGrpSpPr/>
            <p:nvPr/>
          </p:nvGrpSpPr>
          <p:grpSpPr>
            <a:xfrm>
              <a:off x="4843052" y="1821005"/>
              <a:ext cx="2068107" cy="1513328"/>
              <a:chOff x="2482834" y="1989071"/>
              <a:chExt cx="2068107" cy="1513328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0E28A2D-A641-4B52-A268-D2A967ACA651}"/>
                  </a:ext>
                </a:extLst>
              </p:cNvPr>
              <p:cNvSpPr txBox="1"/>
              <p:nvPr/>
            </p:nvSpPr>
            <p:spPr>
              <a:xfrm>
                <a:off x="2482834" y="2122231"/>
                <a:ext cx="410379" cy="11055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1CA826A-209C-4004-A0C2-A7FE5195BFA7}"/>
                  </a:ext>
                </a:extLst>
              </p:cNvPr>
              <p:cNvSpPr txBox="1"/>
              <p:nvPr/>
            </p:nvSpPr>
            <p:spPr>
              <a:xfrm>
                <a:off x="2517843" y="2999893"/>
                <a:ext cx="424339" cy="5025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E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3D0AB26-672F-4E9A-8E51-C661EC34D3B0}"/>
                  </a:ext>
                </a:extLst>
              </p:cNvPr>
              <p:cNvSpPr txBox="1"/>
              <p:nvPr/>
            </p:nvSpPr>
            <p:spPr>
              <a:xfrm>
                <a:off x="4201628" y="1989071"/>
                <a:ext cx="349313" cy="5025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C0AD8A1-B85E-430F-A090-4FDB0F5277D6}"/>
                </a:ext>
              </a:extLst>
            </p:cNvPr>
            <p:cNvGrpSpPr/>
            <p:nvPr/>
          </p:nvGrpSpPr>
          <p:grpSpPr>
            <a:xfrm>
              <a:off x="1891699" y="1815664"/>
              <a:ext cx="627607" cy="1128817"/>
              <a:chOff x="2265607" y="2547149"/>
              <a:chExt cx="627607" cy="1128817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7D15400-7AEE-44DC-A7AF-741D22A946B6}"/>
                  </a:ext>
                </a:extLst>
              </p:cNvPr>
              <p:cNvSpPr txBox="1"/>
              <p:nvPr/>
            </p:nvSpPr>
            <p:spPr>
              <a:xfrm>
                <a:off x="2482834" y="2547149"/>
                <a:ext cx="410380" cy="11055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8AFE524-3673-4D85-9129-22083FE83F26}"/>
                  </a:ext>
                </a:extLst>
              </p:cNvPr>
              <p:cNvSpPr txBox="1"/>
              <p:nvPr/>
            </p:nvSpPr>
            <p:spPr>
              <a:xfrm>
                <a:off x="2265607" y="3173459"/>
                <a:ext cx="424339" cy="5025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A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47839BBA-72BC-42D4-B421-5E1282624D16}"/>
                </a:ext>
              </a:extLst>
            </p:cNvPr>
            <p:cNvGrpSpPr/>
            <p:nvPr/>
          </p:nvGrpSpPr>
          <p:grpSpPr>
            <a:xfrm>
              <a:off x="7810721" y="1785248"/>
              <a:ext cx="656601" cy="1260792"/>
              <a:chOff x="2236613" y="1909772"/>
              <a:chExt cx="656601" cy="1260792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26D0148-6396-4F7D-A39A-71B22272C712}"/>
                  </a:ext>
                </a:extLst>
              </p:cNvPr>
              <p:cNvSpPr txBox="1"/>
              <p:nvPr/>
            </p:nvSpPr>
            <p:spPr>
              <a:xfrm>
                <a:off x="2482835" y="1909772"/>
                <a:ext cx="410379" cy="11055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AEF5335-9703-469B-A9E7-80447DDB575B}"/>
                  </a:ext>
                </a:extLst>
              </p:cNvPr>
              <p:cNvSpPr txBox="1"/>
              <p:nvPr/>
            </p:nvSpPr>
            <p:spPr>
              <a:xfrm>
                <a:off x="2236613" y="2668055"/>
                <a:ext cx="443533" cy="5025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N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DB900ABC-86CA-4A6A-9F70-284A18464236}"/>
                </a:ext>
              </a:extLst>
            </p:cNvPr>
            <p:cNvGrpSpPr/>
            <p:nvPr/>
          </p:nvGrpSpPr>
          <p:grpSpPr>
            <a:xfrm>
              <a:off x="9314966" y="2742259"/>
              <a:ext cx="750173" cy="1265812"/>
              <a:chOff x="2143041" y="1909772"/>
              <a:chExt cx="750173" cy="1265812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92176F0-4660-4E19-8A0F-80E34C91345F}"/>
                  </a:ext>
                </a:extLst>
              </p:cNvPr>
              <p:cNvSpPr txBox="1"/>
              <p:nvPr/>
            </p:nvSpPr>
            <p:spPr>
              <a:xfrm>
                <a:off x="2482835" y="1909772"/>
                <a:ext cx="410379" cy="11055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D5FD4C7-EFCC-4EB7-A579-3FEDA219B4B2}"/>
                  </a:ext>
                </a:extLst>
              </p:cNvPr>
              <p:cNvSpPr txBox="1"/>
              <p:nvPr/>
            </p:nvSpPr>
            <p:spPr>
              <a:xfrm>
                <a:off x="2143041" y="2673076"/>
                <a:ext cx="480173" cy="5025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M</a:t>
                </a: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36C0495-5D7F-438F-8812-416108383F70}"/>
                </a:ext>
              </a:extLst>
            </p:cNvPr>
            <p:cNvGrpSpPr/>
            <p:nvPr/>
          </p:nvGrpSpPr>
          <p:grpSpPr>
            <a:xfrm>
              <a:off x="7978665" y="2794606"/>
              <a:ext cx="488657" cy="1332852"/>
              <a:chOff x="2404557" y="1909772"/>
              <a:chExt cx="488657" cy="1332852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9A2B66A-0445-42A2-AFD1-EB25EF1D2314}"/>
                  </a:ext>
                </a:extLst>
              </p:cNvPr>
              <p:cNvSpPr txBox="1"/>
              <p:nvPr/>
            </p:nvSpPr>
            <p:spPr>
              <a:xfrm>
                <a:off x="2482834" y="1909772"/>
                <a:ext cx="410380" cy="11055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35D00BF-6FC4-4B91-856F-397DF2B0C667}"/>
                  </a:ext>
                </a:extLst>
              </p:cNvPr>
              <p:cNvSpPr txBox="1"/>
              <p:nvPr/>
            </p:nvSpPr>
            <p:spPr>
              <a:xfrm>
                <a:off x="2404557" y="2740116"/>
                <a:ext cx="424338" cy="5025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P</a:t>
                </a:r>
              </a:p>
            </p:txBody>
          </p:sp>
        </p:grp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857ECC21-10EC-450A-AEA2-434307183012}"/>
              </a:ext>
            </a:extLst>
          </p:cNvPr>
          <p:cNvSpPr txBox="1"/>
          <p:nvPr/>
        </p:nvSpPr>
        <p:spPr>
          <a:xfrm>
            <a:off x="1808546" y="3843998"/>
            <a:ext cx="9869714" cy="2657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vẽ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:</a:t>
            </a:r>
          </a:p>
          <a:p>
            <a:pPr marL="342900" indent="-342900">
              <a:lnSpc>
                <a:spcPts val="4000"/>
              </a:lnSpc>
              <a:buAutoNum type="alphaLcParenR"/>
            </a:pPr>
            <a:r>
              <a:rPr lang="en-US" sz="2800" dirty="0" err="1"/>
              <a:t>Đoạn</a:t>
            </a:r>
            <a:r>
              <a:rPr lang="en-US" sz="2800" dirty="0"/>
              <a:t> </a:t>
            </a:r>
            <a:r>
              <a:rPr lang="en-US" sz="2800" dirty="0" err="1"/>
              <a:t>thẳng</a:t>
            </a:r>
            <a:r>
              <a:rPr lang="en-US" sz="2800" dirty="0"/>
              <a:t> BC.</a:t>
            </a:r>
          </a:p>
          <a:p>
            <a:pPr>
              <a:lnSpc>
                <a:spcPts val="4000"/>
              </a:lnSpc>
            </a:pPr>
            <a:r>
              <a:rPr lang="en-US" sz="2800" dirty="0"/>
              <a:t>b) </a:t>
            </a:r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thẳng</a:t>
            </a:r>
            <a:r>
              <a:rPr lang="en-US" sz="2800" dirty="0"/>
              <a:t> DE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thẳng</a:t>
            </a:r>
            <a:r>
              <a:rPr lang="en-US" sz="2800" dirty="0"/>
              <a:t> MN</a:t>
            </a:r>
          </a:p>
          <a:p>
            <a:pPr>
              <a:lnSpc>
                <a:spcPts val="4000"/>
              </a:lnSpc>
            </a:pPr>
            <a:r>
              <a:rPr lang="en-US" sz="2800" dirty="0"/>
              <a:t>c) Ba </a:t>
            </a:r>
            <a:r>
              <a:rPr lang="en-US" sz="2800" dirty="0" err="1"/>
              <a:t>điểm</a:t>
            </a:r>
            <a:r>
              <a:rPr lang="en-US" sz="2800" dirty="0"/>
              <a:t> M, N, P </a:t>
            </a:r>
            <a:r>
              <a:rPr lang="en-US" sz="2800" dirty="0" err="1"/>
              <a:t>thẳng</a:t>
            </a:r>
            <a:r>
              <a:rPr lang="en-US" sz="2800" dirty="0"/>
              <a:t> </a:t>
            </a:r>
            <a:r>
              <a:rPr lang="en-US" sz="2800" dirty="0" err="1"/>
              <a:t>hàng</a:t>
            </a:r>
            <a:r>
              <a:rPr lang="en-US" sz="2800" dirty="0"/>
              <a:t>.</a:t>
            </a:r>
          </a:p>
          <a:p>
            <a:pPr>
              <a:lnSpc>
                <a:spcPts val="4000"/>
              </a:lnSpc>
            </a:pPr>
            <a:r>
              <a:rPr lang="en-US" sz="2800" dirty="0"/>
              <a:t>d) </a:t>
            </a:r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cong</a:t>
            </a:r>
            <a:r>
              <a:rPr lang="en-US" sz="2800" dirty="0"/>
              <a:t> x.</a:t>
            </a:r>
          </a:p>
        </p:txBody>
      </p:sp>
      <p:sp>
        <p:nvSpPr>
          <p:cNvPr id="39" name="Rounded Rectangle 49">
            <a:extLst>
              <a:ext uri="{FF2B5EF4-FFF2-40B4-BE49-F238E27FC236}">
                <a16:creationId xmlns:a16="http://schemas.microsoft.com/office/drawing/2014/main" id="{BDCC828F-94C8-4C7C-B7C0-A1ED437A6E94}"/>
              </a:ext>
            </a:extLst>
          </p:cNvPr>
          <p:cNvSpPr/>
          <p:nvPr/>
        </p:nvSpPr>
        <p:spPr>
          <a:xfrm>
            <a:off x="8962300" y="4368145"/>
            <a:ext cx="434104" cy="43410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40" name="Rounded Rectangle 51">
            <a:extLst>
              <a:ext uri="{FF2B5EF4-FFF2-40B4-BE49-F238E27FC236}">
                <a16:creationId xmlns:a16="http://schemas.microsoft.com/office/drawing/2014/main" id="{61082D2C-E421-4CEF-B3ED-5A0DAEC12DE0}"/>
              </a:ext>
            </a:extLst>
          </p:cNvPr>
          <p:cNvSpPr/>
          <p:nvPr/>
        </p:nvSpPr>
        <p:spPr>
          <a:xfrm>
            <a:off x="8966080" y="4863115"/>
            <a:ext cx="434104" cy="43410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41" name="Rounded Rectangle 52">
            <a:extLst>
              <a:ext uri="{FF2B5EF4-FFF2-40B4-BE49-F238E27FC236}">
                <a16:creationId xmlns:a16="http://schemas.microsoft.com/office/drawing/2014/main" id="{3D96AC28-EBD7-468A-B5BA-86CFBFA4450F}"/>
              </a:ext>
            </a:extLst>
          </p:cNvPr>
          <p:cNvSpPr/>
          <p:nvPr/>
        </p:nvSpPr>
        <p:spPr>
          <a:xfrm>
            <a:off x="8965415" y="5358085"/>
            <a:ext cx="434104" cy="43410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42" name="Rounded Rectangle 53">
            <a:extLst>
              <a:ext uri="{FF2B5EF4-FFF2-40B4-BE49-F238E27FC236}">
                <a16:creationId xmlns:a16="http://schemas.microsoft.com/office/drawing/2014/main" id="{F8A41199-AC6B-4208-80D2-88ABFCAC30A6}"/>
              </a:ext>
            </a:extLst>
          </p:cNvPr>
          <p:cNvSpPr/>
          <p:nvPr/>
        </p:nvSpPr>
        <p:spPr>
          <a:xfrm>
            <a:off x="8965415" y="5853055"/>
            <a:ext cx="434104" cy="43410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7DD6A92-223E-45DF-A1DF-68B6B9577563}"/>
              </a:ext>
            </a:extLst>
          </p:cNvPr>
          <p:cNvSpPr txBox="1"/>
          <p:nvPr/>
        </p:nvSpPr>
        <p:spPr>
          <a:xfrm>
            <a:off x="9047735" y="4385142"/>
            <a:ext cx="258472" cy="40011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7B03FCD-290C-4E99-BAF6-54F0DD41E983}"/>
              </a:ext>
            </a:extLst>
          </p:cNvPr>
          <p:cNvSpPr txBox="1"/>
          <p:nvPr/>
        </p:nvSpPr>
        <p:spPr>
          <a:xfrm>
            <a:off x="9047735" y="4880112"/>
            <a:ext cx="258472" cy="40011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1FBF961-DB05-4CA4-8423-C94134C9F197}"/>
              </a:ext>
            </a:extLst>
          </p:cNvPr>
          <p:cNvSpPr txBox="1"/>
          <p:nvPr/>
        </p:nvSpPr>
        <p:spPr>
          <a:xfrm>
            <a:off x="9052497" y="5375082"/>
            <a:ext cx="258472" cy="40011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C19F107-A273-4527-AC26-B983C02D96C8}"/>
              </a:ext>
            </a:extLst>
          </p:cNvPr>
          <p:cNvSpPr txBox="1"/>
          <p:nvPr/>
        </p:nvSpPr>
        <p:spPr>
          <a:xfrm>
            <a:off x="9050116" y="5870052"/>
            <a:ext cx="258472" cy="40011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5717280" y="6512320"/>
            <a:ext cx="4627756" cy="30108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11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2E779B7-2CFF-463F-9C16-FABD96ECDDA2}"/>
              </a:ext>
            </a:extLst>
          </p:cNvPr>
          <p:cNvGrpSpPr/>
          <p:nvPr/>
        </p:nvGrpSpPr>
        <p:grpSpPr>
          <a:xfrm>
            <a:off x="1339889" y="602467"/>
            <a:ext cx="9958959" cy="1384995"/>
            <a:chOff x="857087" y="446662"/>
            <a:chExt cx="9958959" cy="138499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BC1744A-A520-4B14-8CD5-2177D15BEE27}"/>
                </a:ext>
              </a:extLst>
            </p:cNvPr>
            <p:cNvSpPr txBox="1"/>
            <p:nvPr/>
          </p:nvSpPr>
          <p:spPr>
            <a:xfrm>
              <a:off x="1475044" y="446662"/>
              <a:ext cx="934100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/>
                <a:t>Cho 3 </a:t>
              </a:r>
              <a:r>
                <a:rPr lang="en-US" sz="2800" dirty="0" err="1"/>
                <a:t>điểm</a:t>
              </a:r>
              <a:r>
                <a:rPr lang="en-US" sz="2800" dirty="0"/>
                <a:t> M, N, P </a:t>
              </a:r>
              <a:r>
                <a:rPr lang="en-US" sz="2800" dirty="0" err="1"/>
                <a:t>thẳng</a:t>
              </a:r>
              <a:r>
                <a:rPr lang="en-US" sz="2800" dirty="0"/>
                <a:t> </a:t>
              </a:r>
              <a:r>
                <a:rPr lang="en-US" sz="2800" dirty="0" err="1"/>
                <a:t>hàng</a:t>
              </a:r>
              <a:r>
                <a:rPr lang="en-US" sz="2800" dirty="0"/>
                <a:t>.</a:t>
              </a:r>
            </a:p>
            <a:p>
              <a:pPr>
                <a:lnSpc>
                  <a:spcPct val="150000"/>
                </a:lnSpc>
              </a:pPr>
              <a:r>
                <a:rPr lang="en-US" sz="2800" dirty="0" err="1"/>
                <a:t>Kể</a:t>
              </a:r>
              <a:r>
                <a:rPr lang="en-US" sz="2800" dirty="0"/>
                <a:t> </a:t>
              </a:r>
              <a:r>
                <a:rPr lang="en-US" sz="2800" dirty="0" err="1"/>
                <a:t>tên</a:t>
              </a:r>
              <a:r>
                <a:rPr lang="en-US" sz="2800" dirty="0"/>
                <a:t> </a:t>
              </a:r>
              <a:r>
                <a:rPr lang="en-US" sz="2800" dirty="0" err="1"/>
                <a:t>các</a:t>
              </a:r>
              <a:r>
                <a:rPr lang="en-US" sz="2800" dirty="0"/>
                <a:t> </a:t>
              </a:r>
              <a:r>
                <a:rPr lang="en-US" sz="2800" dirty="0" err="1"/>
                <a:t>đoạn</a:t>
              </a:r>
              <a:r>
                <a:rPr lang="en-US" sz="2800" dirty="0"/>
                <a:t> </a:t>
              </a:r>
              <a:r>
                <a:rPr lang="en-US" sz="2800" dirty="0" err="1"/>
                <a:t>thẳng</a:t>
              </a:r>
              <a:r>
                <a:rPr lang="en-US" sz="2800" dirty="0"/>
                <a:t> </a:t>
              </a:r>
              <a:r>
                <a:rPr lang="en-US" sz="2800" dirty="0" err="1"/>
                <a:t>trong</a:t>
              </a:r>
              <a:r>
                <a:rPr lang="en-US" sz="2800" dirty="0"/>
                <a:t>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vẽ</a:t>
              </a:r>
              <a:r>
                <a:rPr lang="en-US" sz="2800" dirty="0"/>
                <a:t> </a:t>
              </a:r>
              <a:r>
                <a:rPr lang="en-US" sz="2800" dirty="0" err="1"/>
                <a:t>sau</a:t>
              </a:r>
              <a:r>
                <a:rPr lang="en-US" sz="2800" dirty="0"/>
                <a:t>.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5A007C2D-B471-4409-AB87-DF5B1656EFCE}"/>
                </a:ext>
              </a:extLst>
            </p:cNvPr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000" b="1" dirty="0"/>
                <a:t>2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E6F3C07-BAC7-4E08-9118-55D7DF125050}"/>
              </a:ext>
            </a:extLst>
          </p:cNvPr>
          <p:cNvGrpSpPr/>
          <p:nvPr/>
        </p:nvGrpSpPr>
        <p:grpSpPr>
          <a:xfrm>
            <a:off x="1648867" y="2701594"/>
            <a:ext cx="9129470" cy="2656608"/>
            <a:chOff x="1285310" y="2580409"/>
            <a:chExt cx="9129470" cy="265660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6691C63-788E-42C1-9302-DB2E61794F33}"/>
                </a:ext>
              </a:extLst>
            </p:cNvPr>
            <p:cNvGrpSpPr/>
            <p:nvPr/>
          </p:nvGrpSpPr>
          <p:grpSpPr>
            <a:xfrm>
              <a:off x="1285310" y="2580409"/>
              <a:ext cx="9129470" cy="2656608"/>
              <a:chOff x="1594289" y="2552700"/>
              <a:chExt cx="8445061" cy="2457450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1936F208-FB38-42D7-9E07-DBEEBDE4763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25000"/>
                        </a14:imgEffect>
                      </a14:imgLayer>
                    </a14:imgProps>
                  </a:ext>
                </a:extLst>
              </a:blip>
              <a:srcRect l="37781" t="49181" r="48876" b="17542"/>
              <a:stretch/>
            </p:blipFill>
            <p:spPr>
              <a:xfrm>
                <a:off x="8286750" y="2552700"/>
                <a:ext cx="1752600" cy="2457450"/>
              </a:xfrm>
              <a:prstGeom prst="rect">
                <a:avLst/>
              </a:prstGeom>
              <a:ln>
                <a:noFill/>
              </a:ln>
              <a:effectLst>
                <a:softEdge rad="63500"/>
              </a:effectLst>
            </p:spPr>
          </p:pic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56FEE38A-A12F-4EB2-9541-75A2538E0541}"/>
                  </a:ext>
                </a:extLst>
              </p:cNvPr>
              <p:cNvSpPr/>
              <p:nvPr/>
            </p:nvSpPr>
            <p:spPr>
              <a:xfrm>
                <a:off x="1594289" y="2552700"/>
                <a:ext cx="6898547" cy="2457450"/>
              </a:xfrm>
              <a:prstGeom prst="rect">
                <a:avLst/>
              </a:prstGeom>
              <a:solidFill>
                <a:srgbClr val="FFFAC2"/>
              </a:soli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E6097C1-B23D-4F51-99BE-C549C42C5D6B}"/>
                </a:ext>
              </a:extLst>
            </p:cNvPr>
            <p:cNvSpPr txBox="1"/>
            <p:nvPr/>
          </p:nvSpPr>
          <p:spPr>
            <a:xfrm>
              <a:off x="1948892" y="2884274"/>
              <a:ext cx="370922" cy="9818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19AC903-F145-4C38-84C3-25C8EAC4683B}"/>
                </a:ext>
              </a:extLst>
            </p:cNvPr>
            <p:cNvSpPr txBox="1"/>
            <p:nvPr/>
          </p:nvSpPr>
          <p:spPr>
            <a:xfrm>
              <a:off x="1862485" y="3123525"/>
              <a:ext cx="4411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M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7254583-ABF0-43DC-B95B-A2FCC1E57A24}"/>
                </a:ext>
              </a:extLst>
            </p:cNvPr>
            <p:cNvCxnSpPr/>
            <p:nvPr/>
          </p:nvCxnSpPr>
          <p:spPr>
            <a:xfrm>
              <a:off x="2133600" y="3587495"/>
              <a:ext cx="610985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DA6AE06-A4E1-458B-B75E-F5A1CBA06EDE}"/>
                </a:ext>
              </a:extLst>
            </p:cNvPr>
            <p:cNvSpPr txBox="1"/>
            <p:nvPr/>
          </p:nvSpPr>
          <p:spPr>
            <a:xfrm>
              <a:off x="4688455" y="2855758"/>
              <a:ext cx="370921" cy="9818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AA51D25-201D-4A12-997A-12636E792F81}"/>
                </a:ext>
              </a:extLst>
            </p:cNvPr>
            <p:cNvSpPr txBox="1"/>
            <p:nvPr/>
          </p:nvSpPr>
          <p:spPr>
            <a:xfrm>
              <a:off x="4651892" y="3123525"/>
              <a:ext cx="4074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N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49E637D-07BC-4981-B503-616AF2B03398}"/>
                </a:ext>
              </a:extLst>
            </p:cNvPr>
            <p:cNvSpPr txBox="1"/>
            <p:nvPr/>
          </p:nvSpPr>
          <p:spPr>
            <a:xfrm>
              <a:off x="8056018" y="2855758"/>
              <a:ext cx="370921" cy="9818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4AE8B6C-C979-48FE-9C88-195049BF8F3E}"/>
                </a:ext>
              </a:extLst>
            </p:cNvPr>
            <p:cNvSpPr txBox="1"/>
            <p:nvPr/>
          </p:nvSpPr>
          <p:spPr>
            <a:xfrm>
              <a:off x="8019455" y="3123525"/>
              <a:ext cx="3898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P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D42E0609-7571-4310-8A00-4FD66506F278}"/>
              </a:ext>
            </a:extLst>
          </p:cNvPr>
          <p:cNvSpPr txBox="1"/>
          <p:nvPr/>
        </p:nvSpPr>
        <p:spPr>
          <a:xfrm>
            <a:off x="3140571" y="4226525"/>
            <a:ext cx="6560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accent1"/>
                </a:solidFill>
              </a:rPr>
              <a:t>Đoạn</a:t>
            </a:r>
            <a:r>
              <a:rPr lang="en-US" sz="2800" dirty="0">
                <a:solidFill>
                  <a:schemeClr val="accent1"/>
                </a:solidFill>
              </a:rPr>
              <a:t> </a:t>
            </a:r>
            <a:r>
              <a:rPr lang="en-US" sz="2800" dirty="0" err="1">
                <a:solidFill>
                  <a:schemeClr val="accent1"/>
                </a:solidFill>
              </a:rPr>
              <a:t>thẳng</a:t>
            </a:r>
            <a:r>
              <a:rPr lang="en-US" sz="2800" dirty="0">
                <a:solidFill>
                  <a:schemeClr val="accent1"/>
                </a:solidFill>
              </a:rPr>
              <a:t> </a:t>
            </a:r>
            <a:r>
              <a:rPr lang="en-US" sz="2800" dirty="0"/>
              <a:t>MN , NP , MP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9740B70-5345-4086-9C93-844612063361}"/>
              </a:ext>
            </a:extLst>
          </p:cNvPr>
          <p:cNvSpPr/>
          <p:nvPr/>
        </p:nvSpPr>
        <p:spPr>
          <a:xfrm>
            <a:off x="5730081" y="4257302"/>
            <a:ext cx="731838" cy="461665"/>
          </a:xfrm>
          <a:prstGeom prst="rect">
            <a:avLst/>
          </a:prstGeom>
          <a:solidFill>
            <a:srgbClr val="FFFA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06F301B-E39F-4B1C-A00E-80D2ED3FA985}"/>
              </a:ext>
            </a:extLst>
          </p:cNvPr>
          <p:cNvCxnSpPr/>
          <p:nvPr/>
        </p:nvCxnSpPr>
        <p:spPr>
          <a:xfrm>
            <a:off x="2497157" y="3720230"/>
            <a:ext cx="272203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B1E0CFE-F563-4A3E-81A0-C2F2998E58D4}"/>
              </a:ext>
            </a:extLst>
          </p:cNvPr>
          <p:cNvCxnSpPr/>
          <p:nvPr/>
        </p:nvCxnSpPr>
        <p:spPr>
          <a:xfrm>
            <a:off x="5237472" y="3720230"/>
            <a:ext cx="334046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2028440-E764-4434-AF44-CA2C954CB4F9}"/>
              </a:ext>
            </a:extLst>
          </p:cNvPr>
          <p:cNvCxnSpPr/>
          <p:nvPr/>
        </p:nvCxnSpPr>
        <p:spPr>
          <a:xfrm>
            <a:off x="2470381" y="3720230"/>
            <a:ext cx="613663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22C02375-741B-418B-984B-9A74204A482E}"/>
              </a:ext>
            </a:extLst>
          </p:cNvPr>
          <p:cNvSpPr/>
          <p:nvPr/>
        </p:nvSpPr>
        <p:spPr>
          <a:xfrm>
            <a:off x="6615436" y="4257302"/>
            <a:ext cx="731838" cy="461665"/>
          </a:xfrm>
          <a:prstGeom prst="rect">
            <a:avLst/>
          </a:prstGeom>
          <a:solidFill>
            <a:srgbClr val="FFFA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6324270" y="0"/>
            <a:ext cx="4627756" cy="30108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58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6" presetClass="emph" presetSubtype="0" repeatCount="3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6" presetClass="emph" presetSubtype="0" repeatCount="3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6" presetClass="emph" presetSubtype="0" repeatCount="3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7" grpId="1" animBg="1"/>
      <p:bldP spid="21" grpId="0" animBg="1"/>
      <p:bldP spid="21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1D5133D-18CE-467F-8E4A-C42B8EC43FCE}"/>
              </a:ext>
            </a:extLst>
          </p:cNvPr>
          <p:cNvGrpSpPr/>
          <p:nvPr/>
        </p:nvGrpSpPr>
        <p:grpSpPr>
          <a:xfrm>
            <a:off x="8266381" y="2107861"/>
            <a:ext cx="2044559" cy="2400301"/>
            <a:chOff x="8064362" y="1863312"/>
            <a:chExt cx="2044559" cy="2400301"/>
          </a:xfrm>
        </p:grpSpPr>
        <p:sp>
          <p:nvSpPr>
            <p:cNvPr id="3" name="Flowchart: Manual Input 15">
              <a:extLst>
                <a:ext uri="{FF2B5EF4-FFF2-40B4-BE49-F238E27FC236}">
                  <a16:creationId xmlns:a16="http://schemas.microsoft.com/office/drawing/2014/main" id="{3E8D364E-583B-4534-8CEA-E16AE0879D38}"/>
                </a:ext>
              </a:extLst>
            </p:cNvPr>
            <p:cNvSpPr/>
            <p:nvPr/>
          </p:nvSpPr>
          <p:spPr>
            <a:xfrm rot="16200000">
              <a:off x="7886491" y="2041183"/>
              <a:ext cx="2400301" cy="2044559"/>
            </a:xfrm>
            <a:custGeom>
              <a:avLst/>
              <a:gdLst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2000 h 10000"/>
                <a:gd name="connsiteX0" fmla="*/ 0 w 10000"/>
                <a:gd name="connsiteY0" fmla="*/ 3481 h 11481"/>
                <a:gd name="connsiteX1" fmla="*/ 9974 w 10000"/>
                <a:gd name="connsiteY1" fmla="*/ 0 h 11481"/>
                <a:gd name="connsiteX2" fmla="*/ 10000 w 10000"/>
                <a:gd name="connsiteY2" fmla="*/ 11481 h 11481"/>
                <a:gd name="connsiteX3" fmla="*/ 0 w 10000"/>
                <a:gd name="connsiteY3" fmla="*/ 11481 h 11481"/>
                <a:gd name="connsiteX4" fmla="*/ 0 w 10000"/>
                <a:gd name="connsiteY4" fmla="*/ 3481 h 11481"/>
                <a:gd name="connsiteX0" fmla="*/ 0 w 10000"/>
                <a:gd name="connsiteY0" fmla="*/ 2976 h 10976"/>
                <a:gd name="connsiteX1" fmla="*/ 9974 w 10000"/>
                <a:gd name="connsiteY1" fmla="*/ 0 h 10976"/>
                <a:gd name="connsiteX2" fmla="*/ 10000 w 10000"/>
                <a:gd name="connsiteY2" fmla="*/ 10976 h 10976"/>
                <a:gd name="connsiteX3" fmla="*/ 0 w 10000"/>
                <a:gd name="connsiteY3" fmla="*/ 10976 h 10976"/>
                <a:gd name="connsiteX4" fmla="*/ 0 w 10000"/>
                <a:gd name="connsiteY4" fmla="*/ 2976 h 10976"/>
                <a:gd name="connsiteX0" fmla="*/ 0 w 10000"/>
                <a:gd name="connsiteY0" fmla="*/ 2572 h 10572"/>
                <a:gd name="connsiteX1" fmla="*/ 9974 w 10000"/>
                <a:gd name="connsiteY1" fmla="*/ 0 h 10572"/>
                <a:gd name="connsiteX2" fmla="*/ 10000 w 10000"/>
                <a:gd name="connsiteY2" fmla="*/ 10572 h 10572"/>
                <a:gd name="connsiteX3" fmla="*/ 0 w 10000"/>
                <a:gd name="connsiteY3" fmla="*/ 10572 h 10572"/>
                <a:gd name="connsiteX4" fmla="*/ 0 w 10000"/>
                <a:gd name="connsiteY4" fmla="*/ 2572 h 10572"/>
                <a:gd name="connsiteX0" fmla="*/ 0 w 10000"/>
                <a:gd name="connsiteY0" fmla="*/ 2841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2841 h 10841"/>
                <a:gd name="connsiteX0" fmla="*/ 0 w 10000"/>
                <a:gd name="connsiteY0" fmla="*/ 3009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3009 h 10841"/>
                <a:gd name="connsiteX0" fmla="*/ 0 w 10000"/>
                <a:gd name="connsiteY0" fmla="*/ 3346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3346 h 10841"/>
                <a:gd name="connsiteX0" fmla="*/ 0 w 10000"/>
                <a:gd name="connsiteY0" fmla="*/ 3548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3548 h 10841"/>
                <a:gd name="connsiteX0" fmla="*/ 0 w 10000"/>
                <a:gd name="connsiteY0" fmla="*/ 3413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3413 h 10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841">
                  <a:moveTo>
                    <a:pt x="0" y="3413"/>
                  </a:moveTo>
                  <a:lnTo>
                    <a:pt x="9974" y="0"/>
                  </a:lnTo>
                  <a:cubicBezTo>
                    <a:pt x="9983" y="3827"/>
                    <a:pt x="9991" y="7014"/>
                    <a:pt x="10000" y="10841"/>
                  </a:cubicBezTo>
                  <a:lnTo>
                    <a:pt x="0" y="10841"/>
                  </a:lnTo>
                  <a:lnTo>
                    <a:pt x="0" y="3413"/>
                  </a:lnTo>
                  <a:close/>
                </a:path>
              </a:pathLst>
            </a:custGeom>
            <a:solidFill>
              <a:srgbClr val="F9F398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0175333-3584-4FDF-87F8-1FF637BAC73E}"/>
                </a:ext>
              </a:extLst>
            </p:cNvPr>
            <p:cNvSpPr txBox="1"/>
            <p:nvPr/>
          </p:nvSpPr>
          <p:spPr>
            <a:xfrm>
              <a:off x="8886759" y="2554487"/>
              <a:ext cx="414727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/>
                <a:t>2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97FA7B8-8145-4DC0-B457-50C63B3F32AE}"/>
              </a:ext>
            </a:extLst>
          </p:cNvPr>
          <p:cNvGrpSpPr/>
          <p:nvPr/>
        </p:nvGrpSpPr>
        <p:grpSpPr>
          <a:xfrm>
            <a:off x="6851757" y="2120618"/>
            <a:ext cx="2044559" cy="2391076"/>
            <a:chOff x="6649738" y="1876069"/>
            <a:chExt cx="2044559" cy="2391076"/>
          </a:xfrm>
        </p:grpSpPr>
        <p:sp>
          <p:nvSpPr>
            <p:cNvPr id="6" name="Flowchart: Manual Input 15">
              <a:extLst>
                <a:ext uri="{FF2B5EF4-FFF2-40B4-BE49-F238E27FC236}">
                  <a16:creationId xmlns:a16="http://schemas.microsoft.com/office/drawing/2014/main" id="{B737F4EF-6177-4044-86CA-75375DBF16CB}"/>
                </a:ext>
              </a:extLst>
            </p:cNvPr>
            <p:cNvSpPr/>
            <p:nvPr/>
          </p:nvSpPr>
          <p:spPr>
            <a:xfrm rot="5400000">
              <a:off x="6476480" y="2049327"/>
              <a:ext cx="2391076" cy="2044559"/>
            </a:xfrm>
            <a:custGeom>
              <a:avLst/>
              <a:gdLst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2000 h 10000"/>
                <a:gd name="connsiteX0" fmla="*/ 0 w 10000"/>
                <a:gd name="connsiteY0" fmla="*/ 3481 h 11481"/>
                <a:gd name="connsiteX1" fmla="*/ 9974 w 10000"/>
                <a:gd name="connsiteY1" fmla="*/ 0 h 11481"/>
                <a:gd name="connsiteX2" fmla="*/ 10000 w 10000"/>
                <a:gd name="connsiteY2" fmla="*/ 11481 h 11481"/>
                <a:gd name="connsiteX3" fmla="*/ 0 w 10000"/>
                <a:gd name="connsiteY3" fmla="*/ 11481 h 11481"/>
                <a:gd name="connsiteX4" fmla="*/ 0 w 10000"/>
                <a:gd name="connsiteY4" fmla="*/ 3481 h 11481"/>
                <a:gd name="connsiteX0" fmla="*/ 0 w 10000"/>
                <a:gd name="connsiteY0" fmla="*/ 2976 h 10976"/>
                <a:gd name="connsiteX1" fmla="*/ 9974 w 10000"/>
                <a:gd name="connsiteY1" fmla="*/ 0 h 10976"/>
                <a:gd name="connsiteX2" fmla="*/ 10000 w 10000"/>
                <a:gd name="connsiteY2" fmla="*/ 10976 h 10976"/>
                <a:gd name="connsiteX3" fmla="*/ 0 w 10000"/>
                <a:gd name="connsiteY3" fmla="*/ 10976 h 10976"/>
                <a:gd name="connsiteX4" fmla="*/ 0 w 10000"/>
                <a:gd name="connsiteY4" fmla="*/ 2976 h 10976"/>
                <a:gd name="connsiteX0" fmla="*/ 0 w 10000"/>
                <a:gd name="connsiteY0" fmla="*/ 2572 h 10572"/>
                <a:gd name="connsiteX1" fmla="*/ 9974 w 10000"/>
                <a:gd name="connsiteY1" fmla="*/ 0 h 10572"/>
                <a:gd name="connsiteX2" fmla="*/ 10000 w 10000"/>
                <a:gd name="connsiteY2" fmla="*/ 10572 h 10572"/>
                <a:gd name="connsiteX3" fmla="*/ 0 w 10000"/>
                <a:gd name="connsiteY3" fmla="*/ 10572 h 10572"/>
                <a:gd name="connsiteX4" fmla="*/ 0 w 10000"/>
                <a:gd name="connsiteY4" fmla="*/ 2572 h 10572"/>
                <a:gd name="connsiteX0" fmla="*/ 0 w 10000"/>
                <a:gd name="connsiteY0" fmla="*/ 2841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2841 h 10841"/>
                <a:gd name="connsiteX0" fmla="*/ 0 w 10000"/>
                <a:gd name="connsiteY0" fmla="*/ 3009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3009 h 10841"/>
                <a:gd name="connsiteX0" fmla="*/ 0 w 10000"/>
                <a:gd name="connsiteY0" fmla="*/ 3346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3346 h 10841"/>
                <a:gd name="connsiteX0" fmla="*/ 0 w 10000"/>
                <a:gd name="connsiteY0" fmla="*/ 3548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3548 h 10841"/>
                <a:gd name="connsiteX0" fmla="*/ 0 w 10000"/>
                <a:gd name="connsiteY0" fmla="*/ 3413 h 10841"/>
                <a:gd name="connsiteX1" fmla="*/ 9974 w 10000"/>
                <a:gd name="connsiteY1" fmla="*/ 0 h 10841"/>
                <a:gd name="connsiteX2" fmla="*/ 10000 w 10000"/>
                <a:gd name="connsiteY2" fmla="*/ 10841 h 10841"/>
                <a:gd name="connsiteX3" fmla="*/ 0 w 10000"/>
                <a:gd name="connsiteY3" fmla="*/ 10841 h 10841"/>
                <a:gd name="connsiteX4" fmla="*/ 0 w 10000"/>
                <a:gd name="connsiteY4" fmla="*/ 3413 h 10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841">
                  <a:moveTo>
                    <a:pt x="0" y="3413"/>
                  </a:moveTo>
                  <a:lnTo>
                    <a:pt x="9974" y="0"/>
                  </a:lnTo>
                  <a:cubicBezTo>
                    <a:pt x="9983" y="3827"/>
                    <a:pt x="9991" y="7014"/>
                    <a:pt x="10000" y="10841"/>
                  </a:cubicBezTo>
                  <a:lnTo>
                    <a:pt x="0" y="10841"/>
                  </a:lnTo>
                  <a:lnTo>
                    <a:pt x="0" y="3413"/>
                  </a:lnTo>
                  <a:close/>
                </a:path>
              </a:pathLst>
            </a:custGeom>
            <a:solidFill>
              <a:srgbClr val="D6E39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FB3E892-3A8D-4303-BFAE-3C5A0212801D}"/>
                </a:ext>
              </a:extLst>
            </p:cNvPr>
            <p:cNvSpPr txBox="1"/>
            <p:nvPr/>
          </p:nvSpPr>
          <p:spPr>
            <a:xfrm>
              <a:off x="7297973" y="2648160"/>
              <a:ext cx="41472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/>
                <a:t>1</a:t>
              </a:r>
            </a:p>
          </p:txBody>
        </p: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F7DAFE6-29C8-4031-97ED-DED7A1EDAD52}"/>
              </a:ext>
            </a:extLst>
          </p:cNvPr>
          <p:cNvCxnSpPr/>
          <p:nvPr/>
        </p:nvCxnSpPr>
        <p:spPr>
          <a:xfrm flipV="1">
            <a:off x="1975075" y="3168368"/>
            <a:ext cx="2413000" cy="135255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80B3EB3-47C7-4D10-A973-50B71049F8BB}"/>
              </a:ext>
            </a:extLst>
          </p:cNvPr>
          <p:cNvCxnSpPr/>
          <p:nvPr/>
        </p:nvCxnSpPr>
        <p:spPr>
          <a:xfrm flipV="1">
            <a:off x="1972563" y="2120618"/>
            <a:ext cx="1346200" cy="24003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6A11F0DD-2667-48E5-95D1-2C628B54000D}"/>
              </a:ext>
            </a:extLst>
          </p:cNvPr>
          <p:cNvGrpSpPr/>
          <p:nvPr/>
        </p:nvGrpSpPr>
        <p:grpSpPr>
          <a:xfrm>
            <a:off x="1943324" y="2124094"/>
            <a:ext cx="2430463" cy="2374900"/>
            <a:chOff x="4556209" y="184898"/>
            <a:chExt cx="2430463" cy="2374900"/>
          </a:xfrm>
        </p:grpSpPr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D73C8CA3-179D-4349-BE26-0B11DC194A63}"/>
                </a:ext>
              </a:extLst>
            </p:cNvPr>
            <p:cNvSpPr/>
            <p:nvPr/>
          </p:nvSpPr>
          <p:spPr>
            <a:xfrm>
              <a:off x="4556209" y="184898"/>
              <a:ext cx="2430463" cy="2374900"/>
            </a:xfrm>
            <a:custGeom>
              <a:avLst/>
              <a:gdLst>
                <a:gd name="connsiteX0" fmla="*/ 0 w 2444750"/>
                <a:gd name="connsiteY0" fmla="*/ 520700 h 2413000"/>
                <a:gd name="connsiteX1" fmla="*/ 1371600 w 2444750"/>
                <a:gd name="connsiteY1" fmla="*/ 0 h 2413000"/>
                <a:gd name="connsiteX2" fmla="*/ 2444750 w 2444750"/>
                <a:gd name="connsiteY2" fmla="*/ 1047750 h 2413000"/>
                <a:gd name="connsiteX3" fmla="*/ 12700 w 2444750"/>
                <a:gd name="connsiteY3" fmla="*/ 2413000 h 2413000"/>
                <a:gd name="connsiteX4" fmla="*/ 0 w 2444750"/>
                <a:gd name="connsiteY4" fmla="*/ 520700 h 2413000"/>
                <a:gd name="connsiteX0" fmla="*/ 0 w 2430463"/>
                <a:gd name="connsiteY0" fmla="*/ 520700 h 2413000"/>
                <a:gd name="connsiteX1" fmla="*/ 1371600 w 2430463"/>
                <a:gd name="connsiteY1" fmla="*/ 0 h 2413000"/>
                <a:gd name="connsiteX2" fmla="*/ 2430463 w 2430463"/>
                <a:gd name="connsiteY2" fmla="*/ 1033462 h 2413000"/>
                <a:gd name="connsiteX3" fmla="*/ 12700 w 2430463"/>
                <a:gd name="connsiteY3" fmla="*/ 2413000 h 2413000"/>
                <a:gd name="connsiteX4" fmla="*/ 0 w 2430463"/>
                <a:gd name="connsiteY4" fmla="*/ 520700 h 2413000"/>
                <a:gd name="connsiteX0" fmla="*/ 0 w 2430463"/>
                <a:gd name="connsiteY0" fmla="*/ 520700 h 2389187"/>
                <a:gd name="connsiteX1" fmla="*/ 1371600 w 2430463"/>
                <a:gd name="connsiteY1" fmla="*/ 0 h 2389187"/>
                <a:gd name="connsiteX2" fmla="*/ 2430463 w 2430463"/>
                <a:gd name="connsiteY2" fmla="*/ 1033462 h 2389187"/>
                <a:gd name="connsiteX3" fmla="*/ 22225 w 2430463"/>
                <a:gd name="connsiteY3" fmla="*/ 2389187 h 2389187"/>
                <a:gd name="connsiteX4" fmla="*/ 0 w 2430463"/>
                <a:gd name="connsiteY4" fmla="*/ 520700 h 2389187"/>
                <a:gd name="connsiteX0" fmla="*/ 0 w 2430463"/>
                <a:gd name="connsiteY0" fmla="*/ 520700 h 2374900"/>
                <a:gd name="connsiteX1" fmla="*/ 1371600 w 2430463"/>
                <a:gd name="connsiteY1" fmla="*/ 0 h 2374900"/>
                <a:gd name="connsiteX2" fmla="*/ 2430463 w 2430463"/>
                <a:gd name="connsiteY2" fmla="*/ 1033462 h 2374900"/>
                <a:gd name="connsiteX3" fmla="*/ 22225 w 2430463"/>
                <a:gd name="connsiteY3" fmla="*/ 2374900 h 2374900"/>
                <a:gd name="connsiteX4" fmla="*/ 0 w 2430463"/>
                <a:gd name="connsiteY4" fmla="*/ 520700 h 237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30463" h="2374900">
                  <a:moveTo>
                    <a:pt x="0" y="520700"/>
                  </a:moveTo>
                  <a:lnTo>
                    <a:pt x="1371600" y="0"/>
                  </a:lnTo>
                  <a:lnTo>
                    <a:pt x="2430463" y="1033462"/>
                  </a:lnTo>
                  <a:lnTo>
                    <a:pt x="22225" y="2374900"/>
                  </a:lnTo>
                  <a:cubicBezTo>
                    <a:pt x="24342" y="1744133"/>
                    <a:pt x="16933" y="1151467"/>
                    <a:pt x="0" y="520700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F424B58-6D43-4B6F-8DD5-001A5A946DE9}"/>
                </a:ext>
              </a:extLst>
            </p:cNvPr>
            <p:cNvSpPr txBox="1"/>
            <p:nvPr/>
          </p:nvSpPr>
          <p:spPr>
            <a:xfrm>
              <a:off x="4875745" y="776115"/>
              <a:ext cx="41472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/>
                <a:t>1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112A76A-C66F-486A-A33B-01898ED5BF5A}"/>
              </a:ext>
            </a:extLst>
          </p:cNvPr>
          <p:cNvGrpSpPr/>
          <p:nvPr/>
        </p:nvGrpSpPr>
        <p:grpSpPr>
          <a:xfrm>
            <a:off x="1993942" y="2127589"/>
            <a:ext cx="2386013" cy="2403475"/>
            <a:chOff x="5162473" y="804690"/>
            <a:chExt cx="2386013" cy="2403475"/>
          </a:xfrm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B9AFC1AA-D2FF-4279-B365-7874ED332033}"/>
                </a:ext>
              </a:extLst>
            </p:cNvPr>
            <p:cNvSpPr/>
            <p:nvPr/>
          </p:nvSpPr>
          <p:spPr>
            <a:xfrm>
              <a:off x="5162473" y="804690"/>
              <a:ext cx="2386013" cy="2403475"/>
            </a:xfrm>
            <a:custGeom>
              <a:avLst/>
              <a:gdLst>
                <a:gd name="connsiteX0" fmla="*/ 1371600 w 2438400"/>
                <a:gd name="connsiteY0" fmla="*/ 0 h 2432050"/>
                <a:gd name="connsiteX1" fmla="*/ 2438400 w 2438400"/>
                <a:gd name="connsiteY1" fmla="*/ 1066800 h 2432050"/>
                <a:gd name="connsiteX2" fmla="*/ 1968500 w 2438400"/>
                <a:gd name="connsiteY2" fmla="*/ 2432050 h 2432050"/>
                <a:gd name="connsiteX3" fmla="*/ 0 w 2438400"/>
                <a:gd name="connsiteY3" fmla="*/ 2432050 h 2432050"/>
                <a:gd name="connsiteX4" fmla="*/ 1371600 w 2438400"/>
                <a:gd name="connsiteY4" fmla="*/ 0 h 2432050"/>
                <a:gd name="connsiteX0" fmla="*/ 1385887 w 2438400"/>
                <a:gd name="connsiteY0" fmla="*/ 0 h 2403475"/>
                <a:gd name="connsiteX1" fmla="*/ 2438400 w 2438400"/>
                <a:gd name="connsiteY1" fmla="*/ 1038225 h 2403475"/>
                <a:gd name="connsiteX2" fmla="*/ 1968500 w 2438400"/>
                <a:gd name="connsiteY2" fmla="*/ 2403475 h 2403475"/>
                <a:gd name="connsiteX3" fmla="*/ 0 w 2438400"/>
                <a:gd name="connsiteY3" fmla="*/ 2403475 h 2403475"/>
                <a:gd name="connsiteX4" fmla="*/ 1385887 w 2438400"/>
                <a:gd name="connsiteY4" fmla="*/ 0 h 2403475"/>
                <a:gd name="connsiteX0" fmla="*/ 1343025 w 2395538"/>
                <a:gd name="connsiteY0" fmla="*/ 0 h 2403475"/>
                <a:gd name="connsiteX1" fmla="*/ 2395538 w 2395538"/>
                <a:gd name="connsiteY1" fmla="*/ 1038225 h 2403475"/>
                <a:gd name="connsiteX2" fmla="*/ 1925638 w 2395538"/>
                <a:gd name="connsiteY2" fmla="*/ 2403475 h 2403475"/>
                <a:gd name="connsiteX3" fmla="*/ 0 w 2395538"/>
                <a:gd name="connsiteY3" fmla="*/ 2389188 h 2403475"/>
                <a:gd name="connsiteX4" fmla="*/ 1343025 w 2395538"/>
                <a:gd name="connsiteY4" fmla="*/ 0 h 2403475"/>
                <a:gd name="connsiteX0" fmla="*/ 1323975 w 2376488"/>
                <a:gd name="connsiteY0" fmla="*/ 0 h 2403475"/>
                <a:gd name="connsiteX1" fmla="*/ 2376488 w 2376488"/>
                <a:gd name="connsiteY1" fmla="*/ 1038225 h 2403475"/>
                <a:gd name="connsiteX2" fmla="*/ 1906588 w 2376488"/>
                <a:gd name="connsiteY2" fmla="*/ 2403475 h 2403475"/>
                <a:gd name="connsiteX3" fmla="*/ 0 w 2376488"/>
                <a:gd name="connsiteY3" fmla="*/ 2389188 h 2403475"/>
                <a:gd name="connsiteX4" fmla="*/ 1323975 w 2376488"/>
                <a:gd name="connsiteY4" fmla="*/ 0 h 2403475"/>
                <a:gd name="connsiteX0" fmla="*/ 1333500 w 2386013"/>
                <a:gd name="connsiteY0" fmla="*/ 0 h 2403475"/>
                <a:gd name="connsiteX1" fmla="*/ 2386013 w 2386013"/>
                <a:gd name="connsiteY1" fmla="*/ 1038225 h 2403475"/>
                <a:gd name="connsiteX2" fmla="*/ 1916113 w 2386013"/>
                <a:gd name="connsiteY2" fmla="*/ 2403475 h 2403475"/>
                <a:gd name="connsiteX3" fmla="*/ 0 w 2386013"/>
                <a:gd name="connsiteY3" fmla="*/ 2389188 h 2403475"/>
                <a:gd name="connsiteX4" fmla="*/ 1333500 w 2386013"/>
                <a:gd name="connsiteY4" fmla="*/ 0 h 2403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86013" h="2403475">
                  <a:moveTo>
                    <a:pt x="1333500" y="0"/>
                  </a:moveTo>
                  <a:lnTo>
                    <a:pt x="2386013" y="1038225"/>
                  </a:lnTo>
                  <a:lnTo>
                    <a:pt x="1916113" y="2403475"/>
                  </a:lnTo>
                  <a:lnTo>
                    <a:pt x="0" y="2389188"/>
                  </a:lnTo>
                  <a:lnTo>
                    <a:pt x="1333500" y="0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0309120-4D2C-41FC-A67C-4735E42B547F}"/>
                </a:ext>
              </a:extLst>
            </p:cNvPr>
            <p:cNvSpPr txBox="1"/>
            <p:nvPr/>
          </p:nvSpPr>
          <p:spPr>
            <a:xfrm>
              <a:off x="6257935" y="1678278"/>
              <a:ext cx="414727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/>
                <a:t>2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7185150-F1D2-4B80-866C-ED91D834392A}"/>
              </a:ext>
            </a:extLst>
          </p:cNvPr>
          <p:cNvGrpSpPr/>
          <p:nvPr/>
        </p:nvGrpSpPr>
        <p:grpSpPr>
          <a:xfrm>
            <a:off x="1163514" y="866233"/>
            <a:ext cx="1684727" cy="658835"/>
            <a:chOff x="2956549" y="635539"/>
            <a:chExt cx="1684727" cy="658835"/>
          </a:xfrm>
        </p:grpSpPr>
        <p:sp>
          <p:nvSpPr>
            <p:cNvPr id="17" name="Rounded Rectangle 5">
              <a:extLst>
                <a:ext uri="{FF2B5EF4-FFF2-40B4-BE49-F238E27FC236}">
                  <a16:creationId xmlns:a16="http://schemas.microsoft.com/office/drawing/2014/main" id="{6EFA4FC3-B46E-4958-93B4-E12387618603}"/>
                </a:ext>
              </a:extLst>
            </p:cNvPr>
            <p:cNvSpPr/>
            <p:nvPr/>
          </p:nvSpPr>
          <p:spPr>
            <a:xfrm>
              <a:off x="3671492" y="761999"/>
              <a:ext cx="637276" cy="49081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D3D27BEC-CDA1-4BDE-B429-5A4D3C743C97}"/>
                </a:ext>
              </a:extLst>
            </p:cNvPr>
            <p:cNvGrpSpPr/>
            <p:nvPr/>
          </p:nvGrpSpPr>
          <p:grpSpPr>
            <a:xfrm>
              <a:off x="2956549" y="635539"/>
              <a:ext cx="1684727" cy="658835"/>
              <a:chOff x="857087" y="446662"/>
              <a:chExt cx="1684727" cy="658835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D539186-DB6E-42D0-B079-6D6F0BCB00C3}"/>
                  </a:ext>
                </a:extLst>
              </p:cNvPr>
              <p:cNvSpPr txBox="1"/>
              <p:nvPr/>
            </p:nvSpPr>
            <p:spPr>
              <a:xfrm>
                <a:off x="1599739" y="446662"/>
                <a:ext cx="942075" cy="6588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sz="2800" dirty="0" err="1"/>
                  <a:t>Số</a:t>
                </a:r>
                <a:r>
                  <a:rPr lang="en-US" sz="2800" dirty="0"/>
                  <a:t> ?</a:t>
                </a: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83271680-7EE1-4BE1-B17C-E4972F7D67B2}"/>
                  </a:ext>
                </a:extLst>
              </p:cNvPr>
              <p:cNvSpPr/>
              <p:nvPr/>
            </p:nvSpPr>
            <p:spPr>
              <a:xfrm>
                <a:off x="857087" y="487540"/>
                <a:ext cx="617957" cy="617957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accent3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4000" b="1" dirty="0"/>
                  <a:t>3</a:t>
                </a:r>
              </a:p>
            </p:txBody>
          </p:sp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05E9BF4-C9DA-4443-99D4-845E07514EE9}"/>
              </a:ext>
            </a:extLst>
          </p:cNvPr>
          <p:cNvGrpSpPr/>
          <p:nvPr/>
        </p:nvGrpSpPr>
        <p:grpSpPr>
          <a:xfrm>
            <a:off x="1461936" y="1859008"/>
            <a:ext cx="9699028" cy="3447564"/>
            <a:chOff x="1259917" y="1614459"/>
            <a:chExt cx="9699028" cy="3447564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98295610-F2A5-4F52-B051-1FE1AF55CF86}"/>
                </a:ext>
              </a:extLst>
            </p:cNvPr>
            <p:cNvGrpSpPr/>
            <p:nvPr/>
          </p:nvGrpSpPr>
          <p:grpSpPr>
            <a:xfrm>
              <a:off x="1760356" y="1876069"/>
              <a:ext cx="8370771" cy="2400300"/>
              <a:chOff x="1906076" y="1831305"/>
              <a:chExt cx="8370771" cy="2400300"/>
            </a:xfrm>
          </p:grpSpPr>
          <p:sp>
            <p:nvSpPr>
              <p:cNvPr id="25" name="Freeform 11">
                <a:extLst>
                  <a:ext uri="{FF2B5EF4-FFF2-40B4-BE49-F238E27FC236}">
                    <a16:creationId xmlns:a16="http://schemas.microsoft.com/office/drawing/2014/main" id="{B25D02E1-CFF5-4F3C-9423-BF1A07FCB50B}"/>
                  </a:ext>
                </a:extLst>
              </p:cNvPr>
              <p:cNvSpPr/>
              <p:nvPr/>
            </p:nvSpPr>
            <p:spPr>
              <a:xfrm>
                <a:off x="1906076" y="1831305"/>
                <a:ext cx="2419350" cy="2400300"/>
              </a:xfrm>
              <a:custGeom>
                <a:avLst/>
                <a:gdLst>
                  <a:gd name="connsiteX0" fmla="*/ 0 w 2419350"/>
                  <a:gd name="connsiteY0" fmla="*/ 520700 h 2400300"/>
                  <a:gd name="connsiteX1" fmla="*/ 1352550 w 2419350"/>
                  <a:gd name="connsiteY1" fmla="*/ 0 h 2400300"/>
                  <a:gd name="connsiteX2" fmla="*/ 2419350 w 2419350"/>
                  <a:gd name="connsiteY2" fmla="*/ 1047750 h 2400300"/>
                  <a:gd name="connsiteX3" fmla="*/ 1943100 w 2419350"/>
                  <a:gd name="connsiteY3" fmla="*/ 2400300 h 2400300"/>
                  <a:gd name="connsiteX4" fmla="*/ 6350 w 2419350"/>
                  <a:gd name="connsiteY4" fmla="*/ 2400300 h 2400300"/>
                  <a:gd name="connsiteX5" fmla="*/ 0 w 2419350"/>
                  <a:gd name="connsiteY5" fmla="*/ 520700 h 2400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19350" h="2400300">
                    <a:moveTo>
                      <a:pt x="0" y="520700"/>
                    </a:moveTo>
                    <a:lnTo>
                      <a:pt x="1352550" y="0"/>
                    </a:lnTo>
                    <a:lnTo>
                      <a:pt x="2419350" y="1047750"/>
                    </a:lnTo>
                    <a:lnTo>
                      <a:pt x="1943100" y="2400300"/>
                    </a:lnTo>
                    <a:lnTo>
                      <a:pt x="6350" y="2400300"/>
                    </a:lnTo>
                    <a:cubicBezTo>
                      <a:pt x="4233" y="1773767"/>
                      <a:pt x="2117" y="1147233"/>
                      <a:pt x="0" y="520700"/>
                    </a:cubicBez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4CCEE14F-958C-41CC-B151-2668BB9B038C}"/>
                  </a:ext>
                </a:extLst>
              </p:cNvPr>
              <p:cNvSpPr/>
              <p:nvPr/>
            </p:nvSpPr>
            <p:spPr>
              <a:xfrm>
                <a:off x="6803397" y="1831305"/>
                <a:ext cx="3473450" cy="240030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E3D6C2E-E542-4405-AC65-DFF72DFDDEFF}"/>
                </a:ext>
              </a:extLst>
            </p:cNvPr>
            <p:cNvSpPr txBox="1"/>
            <p:nvPr/>
          </p:nvSpPr>
          <p:spPr>
            <a:xfrm>
              <a:off x="1259917" y="1614459"/>
              <a:ext cx="75061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a)                                            b)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16F5114-D886-4E58-9B3A-5FC17A38B7F2}"/>
                </a:ext>
              </a:extLst>
            </p:cNvPr>
            <p:cNvSpPr txBox="1"/>
            <p:nvPr/>
          </p:nvSpPr>
          <p:spPr>
            <a:xfrm>
              <a:off x="1370753" y="4538803"/>
              <a:ext cx="95881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Có</a:t>
              </a:r>
              <a:r>
                <a:rPr lang="en-US" sz="2800" dirty="0"/>
                <a:t>       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tứ</a:t>
              </a:r>
              <a:r>
                <a:rPr lang="en-US" sz="2800" dirty="0"/>
                <a:t> </a:t>
              </a:r>
              <a:r>
                <a:rPr lang="en-US" sz="2800" dirty="0" err="1"/>
                <a:t>giác</a:t>
              </a:r>
              <a:r>
                <a:rPr lang="en-US" sz="2800" dirty="0"/>
                <a:t>                      </a:t>
              </a:r>
              <a:r>
                <a:rPr lang="en-US" sz="2800" dirty="0" err="1"/>
                <a:t>Có</a:t>
              </a:r>
              <a:r>
                <a:rPr lang="en-US" sz="2800" dirty="0"/>
                <a:t>        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tứ</a:t>
              </a:r>
              <a:r>
                <a:rPr lang="en-US" sz="2800" dirty="0"/>
                <a:t> </a:t>
              </a:r>
              <a:r>
                <a:rPr lang="en-US" sz="2800" dirty="0" err="1"/>
                <a:t>giác</a:t>
              </a:r>
              <a:endParaRPr lang="en-US" sz="2800" dirty="0"/>
            </a:p>
          </p:txBody>
        </p:sp>
      </p:grpSp>
      <p:sp>
        <p:nvSpPr>
          <p:cNvPr id="27" name="Rounded Rectangle 25">
            <a:extLst>
              <a:ext uri="{FF2B5EF4-FFF2-40B4-BE49-F238E27FC236}">
                <a16:creationId xmlns:a16="http://schemas.microsoft.com/office/drawing/2014/main" id="{1DB92100-D446-4DFD-ADC3-293753AAE236}"/>
              </a:ext>
            </a:extLst>
          </p:cNvPr>
          <p:cNvSpPr/>
          <p:nvPr/>
        </p:nvSpPr>
        <p:spPr>
          <a:xfrm>
            <a:off x="2228459" y="4706943"/>
            <a:ext cx="574548" cy="57454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8" name="Rounded Rectangle 26">
            <a:extLst>
              <a:ext uri="{FF2B5EF4-FFF2-40B4-BE49-F238E27FC236}">
                <a16:creationId xmlns:a16="http://schemas.microsoft.com/office/drawing/2014/main" id="{7A1FEC96-067D-4EBC-AC26-09198B649087}"/>
              </a:ext>
            </a:extLst>
          </p:cNvPr>
          <p:cNvSpPr/>
          <p:nvPr/>
        </p:nvSpPr>
        <p:spPr>
          <a:xfrm>
            <a:off x="7578398" y="4706943"/>
            <a:ext cx="574548" cy="57454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CFF6DDE-A138-4CD9-A936-DBE8B8FF5AFA}"/>
              </a:ext>
            </a:extLst>
          </p:cNvPr>
          <p:cNvSpPr txBox="1"/>
          <p:nvPr/>
        </p:nvSpPr>
        <p:spPr>
          <a:xfrm>
            <a:off x="2391511" y="4782528"/>
            <a:ext cx="336600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2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FF8A3C8-9E71-49B7-9C7B-FAC348A8600B}"/>
              </a:ext>
            </a:extLst>
          </p:cNvPr>
          <p:cNvCxnSpPr/>
          <p:nvPr/>
        </p:nvCxnSpPr>
        <p:spPr>
          <a:xfrm>
            <a:off x="8241119" y="2120617"/>
            <a:ext cx="655198" cy="240030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9EC98DE4-5B39-404B-8FBE-739365D73732}"/>
              </a:ext>
            </a:extLst>
          </p:cNvPr>
          <p:cNvSpPr txBox="1"/>
          <p:nvPr/>
        </p:nvSpPr>
        <p:spPr>
          <a:xfrm>
            <a:off x="7773916" y="4786226"/>
            <a:ext cx="336600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C33210B-4727-4D4B-9C82-5D4FB66638A9}"/>
              </a:ext>
            </a:extLst>
          </p:cNvPr>
          <p:cNvSpPr/>
          <p:nvPr/>
        </p:nvSpPr>
        <p:spPr>
          <a:xfrm>
            <a:off x="6851757" y="2107861"/>
            <a:ext cx="3481389" cy="2400301"/>
          </a:xfrm>
          <a:prstGeom prst="rect">
            <a:avLst/>
          </a:prstGeom>
          <a:noFill/>
          <a:ln w="76200">
            <a:solidFill>
              <a:srgbClr val="FF3F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/>
          <p:cNvSpPr/>
          <p:nvPr/>
        </p:nvSpPr>
        <p:spPr>
          <a:xfrm>
            <a:off x="5796638" y="6484438"/>
            <a:ext cx="4627756" cy="30108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30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1" grpId="0" animBg="1"/>
      <p:bldP spid="3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3401C011-DA79-4AE2-A2F4-D1BB93D0BD58}"/>
              </a:ext>
            </a:extLst>
          </p:cNvPr>
          <p:cNvSpPr/>
          <p:nvPr/>
        </p:nvSpPr>
        <p:spPr>
          <a:xfrm>
            <a:off x="2974137" y="4224117"/>
            <a:ext cx="1055766" cy="1055766"/>
          </a:xfrm>
          <a:prstGeom prst="ellipse">
            <a:avLst/>
          </a:prstGeom>
          <a:solidFill>
            <a:srgbClr val="FF00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FB29DE4-F3E1-427E-BB73-A11E09E0D6A9}"/>
              </a:ext>
            </a:extLst>
          </p:cNvPr>
          <p:cNvSpPr/>
          <p:nvPr/>
        </p:nvSpPr>
        <p:spPr>
          <a:xfrm>
            <a:off x="-601881" y="4351445"/>
            <a:ext cx="3313447" cy="3313447"/>
          </a:xfrm>
          <a:prstGeom prst="ellipse">
            <a:avLst/>
          </a:prstGeom>
          <a:solidFill>
            <a:srgbClr val="00B05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29EE351-A905-4D7C-B577-DE55A7A3C021}"/>
              </a:ext>
            </a:extLst>
          </p:cNvPr>
          <p:cNvSpPr/>
          <p:nvPr/>
        </p:nvSpPr>
        <p:spPr>
          <a:xfrm>
            <a:off x="7618344" y="-458115"/>
            <a:ext cx="1996440" cy="1996440"/>
          </a:xfrm>
          <a:prstGeom prst="ellipse">
            <a:avLst/>
          </a:prstGeom>
          <a:solidFill>
            <a:srgbClr val="F2D6C6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4D2C7B1-49D5-4ED2-AC35-52886B13B3FC}"/>
              </a:ext>
            </a:extLst>
          </p:cNvPr>
          <p:cNvSpPr/>
          <p:nvPr/>
        </p:nvSpPr>
        <p:spPr>
          <a:xfrm>
            <a:off x="8878553" y="-1169817"/>
            <a:ext cx="3313447" cy="3313447"/>
          </a:xfrm>
          <a:prstGeom prst="ellipse">
            <a:avLst/>
          </a:prstGeom>
          <a:solidFill>
            <a:schemeClr val="accent5">
              <a:lumMod val="20000"/>
              <a:lumOff val="8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8AF0B9A-5EE5-47F8-BE50-35E91612AD3C}"/>
              </a:ext>
            </a:extLst>
          </p:cNvPr>
          <p:cNvSpPr/>
          <p:nvPr/>
        </p:nvSpPr>
        <p:spPr>
          <a:xfrm>
            <a:off x="3054164" y="5714319"/>
            <a:ext cx="305818" cy="305818"/>
          </a:xfrm>
          <a:prstGeom prst="ellipse">
            <a:avLst/>
          </a:prstGeom>
          <a:solidFill>
            <a:srgbClr val="7030A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BBF792B-4A6A-4B54-9347-400FBE562255}"/>
              </a:ext>
            </a:extLst>
          </p:cNvPr>
          <p:cNvGrpSpPr/>
          <p:nvPr/>
        </p:nvGrpSpPr>
        <p:grpSpPr>
          <a:xfrm>
            <a:off x="957282" y="614632"/>
            <a:ext cx="9958959" cy="1118255"/>
            <a:chOff x="857087" y="446662"/>
            <a:chExt cx="9958959" cy="111825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CBE11DE-7D95-439F-AD45-7EDFB18F2A43}"/>
                </a:ext>
              </a:extLst>
            </p:cNvPr>
            <p:cNvSpPr txBox="1"/>
            <p:nvPr/>
          </p:nvSpPr>
          <p:spPr>
            <a:xfrm>
              <a:off x="1475044" y="446662"/>
              <a:ext cx="9341002" cy="1118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4000"/>
                </a:lnSpc>
              </a:pPr>
              <a:r>
                <a:rPr lang="en-US" sz="2800" dirty="0" err="1"/>
                <a:t>Kể</a:t>
              </a:r>
              <a:r>
                <a:rPr lang="en-US" sz="2800" dirty="0"/>
                <a:t> </a:t>
              </a:r>
              <a:r>
                <a:rPr lang="en-US" sz="2800" dirty="0" err="1"/>
                <a:t>tên</a:t>
              </a:r>
              <a:r>
                <a:rPr lang="en-US" sz="2800" dirty="0"/>
                <a:t> </a:t>
              </a:r>
              <a:r>
                <a:rPr lang="en-US" sz="2800" dirty="0" err="1"/>
                <a:t>các</a:t>
              </a:r>
              <a:r>
                <a:rPr lang="en-US" sz="2800" dirty="0"/>
                <a:t> </a:t>
              </a:r>
              <a:r>
                <a:rPr lang="en-US" sz="2800" dirty="0" err="1"/>
                <a:t>nhóm</a:t>
              </a:r>
              <a:r>
                <a:rPr lang="en-US" sz="2800" dirty="0"/>
                <a:t> 3 </a:t>
              </a:r>
              <a:r>
                <a:rPr lang="en-US" sz="2800" dirty="0" err="1"/>
                <a:t>bạn</a:t>
              </a:r>
              <a:r>
                <a:rPr lang="en-US" sz="2800" dirty="0"/>
                <a:t> </a:t>
              </a:r>
              <a:r>
                <a:rPr lang="en-US" sz="2800" dirty="0" err="1"/>
                <a:t>đứng</a:t>
              </a:r>
              <a:r>
                <a:rPr lang="en-US" sz="2800" dirty="0"/>
                <a:t> </a:t>
              </a:r>
              <a:r>
                <a:rPr lang="en-US" sz="2800" dirty="0" err="1"/>
                <a:t>thẳng</a:t>
              </a:r>
              <a:r>
                <a:rPr lang="en-US" sz="2800" dirty="0"/>
                <a:t> </a:t>
              </a:r>
              <a:r>
                <a:rPr lang="en-US" sz="2800" dirty="0" err="1"/>
                <a:t>hàng</a:t>
              </a:r>
              <a:r>
                <a:rPr lang="en-US" sz="2800" dirty="0"/>
                <a:t> </a:t>
              </a:r>
              <a:r>
                <a:rPr lang="en-US" sz="2800" dirty="0" err="1"/>
                <a:t>trong</a:t>
              </a:r>
              <a:r>
                <a:rPr lang="en-US" sz="2800" dirty="0"/>
                <a:t>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vẽ</a:t>
              </a:r>
              <a:r>
                <a:rPr lang="en-US" sz="2800" dirty="0"/>
                <a:t> </a:t>
              </a:r>
              <a:r>
                <a:rPr lang="en-US" sz="2800" dirty="0" err="1"/>
                <a:t>dưới</a:t>
              </a:r>
              <a:r>
                <a:rPr lang="en-US" sz="2800" dirty="0"/>
                <a:t> </a:t>
              </a:r>
              <a:r>
                <a:rPr lang="en-US" sz="2800" dirty="0" err="1"/>
                <a:t>đây</a:t>
              </a:r>
              <a:r>
                <a:rPr lang="en-US" sz="2800" dirty="0"/>
                <a:t>.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7374B14E-3E97-4E2C-B7FB-6E8365FF0244}"/>
                </a:ext>
              </a:extLst>
            </p:cNvPr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000" b="1" dirty="0"/>
                <a:t>5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4EF82464-E114-47A6-A194-23FCFD1B65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8773" t="22826" r="16508" b="13511"/>
          <a:stretch/>
        </p:blipFill>
        <p:spPr>
          <a:xfrm>
            <a:off x="895350" y="2173032"/>
            <a:ext cx="6438900" cy="356101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53DBF09-AE47-45ED-95C3-4934D4B7250A}"/>
              </a:ext>
            </a:extLst>
          </p:cNvPr>
          <p:cNvSpPr/>
          <p:nvPr/>
        </p:nvSpPr>
        <p:spPr>
          <a:xfrm>
            <a:off x="1790700" y="3733800"/>
            <a:ext cx="5010150" cy="106680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D85071-FA33-49EC-AFB6-FC6FE69A3541}"/>
              </a:ext>
            </a:extLst>
          </p:cNvPr>
          <p:cNvSpPr txBox="1"/>
          <p:nvPr/>
        </p:nvSpPr>
        <p:spPr>
          <a:xfrm>
            <a:off x="7152698" y="3987796"/>
            <a:ext cx="9341002" cy="5588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000"/>
              </a:lnSpc>
            </a:pPr>
            <a:r>
              <a:rPr lang="en-US" sz="2800" dirty="0" err="1"/>
              <a:t>Nhóm</a:t>
            </a:r>
            <a:r>
              <a:rPr lang="en-US" sz="2800" dirty="0"/>
              <a:t>: </a:t>
            </a:r>
            <a:r>
              <a:rPr lang="en-US" sz="2800" dirty="0" err="1"/>
              <a:t>Rô-bốt</a:t>
            </a:r>
            <a:r>
              <a:rPr lang="en-US" sz="2800" dirty="0"/>
              <a:t>, </a:t>
            </a:r>
            <a:r>
              <a:rPr lang="en-US" sz="2800" dirty="0" err="1"/>
              <a:t>Mi</a:t>
            </a:r>
            <a:r>
              <a:rPr lang="en-US" sz="2800" dirty="0"/>
              <a:t>, Mai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1E4D08A-8FA2-4080-8DD6-205C42A10155}"/>
              </a:ext>
            </a:extLst>
          </p:cNvPr>
          <p:cNvSpPr txBox="1"/>
          <p:nvPr/>
        </p:nvSpPr>
        <p:spPr>
          <a:xfrm>
            <a:off x="7152698" y="2580937"/>
            <a:ext cx="9341002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000"/>
              </a:lnSpc>
            </a:pPr>
            <a:r>
              <a:rPr lang="en-US" sz="2800" dirty="0" err="1"/>
              <a:t>Nhóm</a:t>
            </a:r>
            <a:r>
              <a:rPr lang="en-US" sz="2800" dirty="0"/>
              <a:t>: Nam, </a:t>
            </a:r>
            <a:r>
              <a:rPr lang="en-US" sz="2800" dirty="0" err="1"/>
              <a:t>Việt</a:t>
            </a:r>
            <a:r>
              <a:rPr lang="en-US" sz="2800" dirty="0"/>
              <a:t>, </a:t>
            </a:r>
            <a:r>
              <a:rPr lang="en-US" sz="2800" dirty="0" err="1"/>
              <a:t>Mi</a:t>
            </a:r>
            <a:endParaRPr lang="en-US" sz="2800" dirty="0"/>
          </a:p>
        </p:txBody>
      </p:sp>
      <p:sp>
        <p:nvSpPr>
          <p:cNvPr id="14" name="Parallelogram 13">
            <a:extLst>
              <a:ext uri="{FF2B5EF4-FFF2-40B4-BE49-F238E27FC236}">
                <a16:creationId xmlns:a16="http://schemas.microsoft.com/office/drawing/2014/main" id="{3E9A9A48-FCDD-4AD5-8135-E9CB2F862E0A}"/>
              </a:ext>
            </a:extLst>
          </p:cNvPr>
          <p:cNvSpPr/>
          <p:nvPr/>
        </p:nvSpPr>
        <p:spPr>
          <a:xfrm flipH="1">
            <a:off x="2982941" y="2286000"/>
            <a:ext cx="2082166" cy="2514600"/>
          </a:xfrm>
          <a:prstGeom prst="parallelogram">
            <a:avLst>
              <a:gd name="adj" fmla="val 37419"/>
            </a:avLst>
          </a:prstGeom>
          <a:noFill/>
          <a:ln w="28575">
            <a:solidFill>
              <a:srgbClr val="FF3F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8474926" y="44608"/>
            <a:ext cx="3487079" cy="150541"/>
          </a:xfrm>
          <a:prstGeom prst="roundRect">
            <a:avLst/>
          </a:prstGeom>
          <a:solidFill>
            <a:srgbClr val="E3A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05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C641F56-279E-451C-B16C-95A65938B50D}"/>
              </a:ext>
            </a:extLst>
          </p:cNvPr>
          <p:cNvGrpSpPr/>
          <p:nvPr/>
        </p:nvGrpSpPr>
        <p:grpSpPr>
          <a:xfrm>
            <a:off x="976332" y="2831916"/>
            <a:ext cx="7059304" cy="3315424"/>
            <a:chOff x="976332" y="2582526"/>
            <a:chExt cx="7059304" cy="331542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CB27580-BCBD-4A06-B2AB-FF53AA9841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16671" t="23958" r="9643" b="14489"/>
            <a:stretch/>
          </p:blipFill>
          <p:spPr>
            <a:xfrm>
              <a:off x="976332" y="2582526"/>
              <a:ext cx="7059304" cy="3315424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A7BB1C3-BD6F-4E47-90C9-97EB276CB945}"/>
                </a:ext>
              </a:extLst>
            </p:cNvPr>
            <p:cNvSpPr/>
            <p:nvPr/>
          </p:nvSpPr>
          <p:spPr>
            <a:xfrm rot="19384263">
              <a:off x="1892300" y="4018157"/>
              <a:ext cx="787400" cy="279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82BA90A-7A3C-453E-83D6-6F5BD21B18BF}"/>
                </a:ext>
              </a:extLst>
            </p:cNvPr>
            <p:cNvSpPr/>
            <p:nvPr/>
          </p:nvSpPr>
          <p:spPr>
            <a:xfrm rot="2297240">
              <a:off x="3716705" y="4100537"/>
              <a:ext cx="787400" cy="279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2A7A2A5-0144-4422-BF76-1530DAC1EFF9}"/>
                </a:ext>
              </a:extLst>
            </p:cNvPr>
            <p:cNvSpPr/>
            <p:nvPr/>
          </p:nvSpPr>
          <p:spPr>
            <a:xfrm rot="801627">
              <a:off x="6178721" y="5341509"/>
              <a:ext cx="370944" cy="2190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81DA5AC-C376-4510-ABEB-15787B47ACF5}"/>
                </a:ext>
              </a:extLst>
            </p:cNvPr>
            <p:cNvSpPr/>
            <p:nvPr/>
          </p:nvSpPr>
          <p:spPr>
            <a:xfrm rot="801627">
              <a:off x="6122249" y="5552976"/>
              <a:ext cx="370944" cy="101278"/>
            </a:xfrm>
            <a:prstGeom prst="rect">
              <a:avLst/>
            </a:prstGeom>
            <a:solidFill>
              <a:srgbClr val="72CF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9407401-871F-44D2-A9C6-215584291371}"/>
                </a:ext>
              </a:extLst>
            </p:cNvPr>
            <p:cNvSpPr/>
            <p:nvPr/>
          </p:nvSpPr>
          <p:spPr>
            <a:xfrm rot="1055801">
              <a:off x="5475511" y="5609513"/>
              <a:ext cx="787400" cy="279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29B4A03-D880-4A80-B09D-0CB80D453A49}"/>
              </a:ext>
            </a:extLst>
          </p:cNvPr>
          <p:cNvGrpSpPr/>
          <p:nvPr/>
        </p:nvGrpSpPr>
        <p:grpSpPr>
          <a:xfrm>
            <a:off x="976332" y="481282"/>
            <a:ext cx="9958959" cy="1584729"/>
            <a:chOff x="857087" y="446662"/>
            <a:chExt cx="9958959" cy="1584729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90E1035-E588-4C60-9DAB-DF7DCE2C2113}"/>
                </a:ext>
              </a:extLst>
            </p:cNvPr>
            <p:cNvSpPr txBox="1"/>
            <p:nvPr/>
          </p:nvSpPr>
          <p:spPr>
            <a:xfrm>
              <a:off x="1475044" y="446662"/>
              <a:ext cx="9341002" cy="15847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4000"/>
                </a:lnSpc>
              </a:pPr>
              <a:r>
                <a:rPr lang="en-US" sz="2800" dirty="0" err="1"/>
                <a:t>Hôm</a:t>
              </a:r>
              <a:r>
                <a:rPr lang="en-US" sz="2800" dirty="0"/>
                <a:t> nay, </a:t>
              </a:r>
              <a:r>
                <a:rPr lang="en-US" sz="2800" dirty="0" err="1"/>
                <a:t>chú</a:t>
              </a:r>
              <a:r>
                <a:rPr lang="en-US" sz="2800" dirty="0"/>
                <a:t> </a:t>
              </a:r>
              <a:r>
                <a:rPr lang="en-US" sz="2800" dirty="0" err="1"/>
                <a:t>ốc</a:t>
              </a:r>
              <a:r>
                <a:rPr lang="en-US" sz="2800" dirty="0"/>
                <a:t> </a:t>
              </a:r>
              <a:r>
                <a:rPr lang="en-US" sz="2800" dirty="0" err="1"/>
                <a:t>sên</a:t>
              </a:r>
              <a:r>
                <a:rPr lang="en-US" sz="2800" dirty="0"/>
                <a:t> </a:t>
              </a:r>
              <a:r>
                <a:rPr lang="en-US" sz="2800" dirty="0" err="1"/>
                <a:t>bò</a:t>
              </a:r>
              <a:r>
                <a:rPr lang="en-US" sz="2800" dirty="0"/>
                <a:t> </a:t>
              </a:r>
              <a:r>
                <a:rPr lang="en-US" sz="2800" dirty="0" err="1"/>
                <a:t>từ</a:t>
              </a:r>
              <a:r>
                <a:rPr lang="en-US" sz="2800" dirty="0"/>
                <a:t> </a:t>
              </a:r>
              <a:r>
                <a:rPr lang="en-US" sz="2800" dirty="0" err="1"/>
                <a:t>trường</a:t>
              </a:r>
              <a:r>
                <a:rPr lang="en-US" sz="2800" dirty="0"/>
                <a:t> </a:t>
              </a:r>
              <a:r>
                <a:rPr lang="en-US" sz="2800" dirty="0" err="1"/>
                <a:t>học</a:t>
              </a:r>
              <a:r>
                <a:rPr lang="en-US" sz="2800" dirty="0"/>
                <a:t> </a:t>
              </a:r>
              <a:r>
                <a:rPr lang="en-US" sz="2800" dirty="0" err="1"/>
                <a:t>đến</a:t>
              </a:r>
              <a:r>
                <a:rPr lang="en-US" sz="2800" dirty="0"/>
                <a:t> </a:t>
              </a:r>
              <a:r>
                <a:rPr lang="en-US" sz="2800" dirty="0" err="1"/>
                <a:t>sân</a:t>
              </a:r>
              <a:r>
                <a:rPr lang="en-US" sz="2800" dirty="0"/>
                <a:t> </a:t>
              </a:r>
              <a:r>
                <a:rPr lang="en-US" sz="2800" dirty="0" err="1"/>
                <a:t>bóng</a:t>
              </a:r>
              <a:r>
                <a:rPr lang="en-US" sz="2800" dirty="0"/>
                <a:t>, </a:t>
              </a:r>
              <a:r>
                <a:rPr lang="en-US" sz="2800" dirty="0" err="1"/>
                <a:t>rồi</a:t>
              </a:r>
              <a:r>
                <a:rPr lang="en-US" sz="2800" dirty="0"/>
                <a:t> </a:t>
              </a:r>
              <a:r>
                <a:rPr lang="en-US" sz="2800" dirty="0" err="1"/>
                <a:t>ghé</a:t>
              </a:r>
              <a:r>
                <a:rPr lang="en-US" sz="2800" dirty="0"/>
                <a:t> qua </a:t>
              </a:r>
              <a:r>
                <a:rPr lang="en-US" sz="2800" dirty="0" err="1"/>
                <a:t>thư</a:t>
              </a:r>
              <a:r>
                <a:rPr lang="en-US" sz="2800" dirty="0"/>
                <a:t> </a:t>
              </a:r>
              <a:r>
                <a:rPr lang="en-US" sz="2800" dirty="0" err="1"/>
                <a:t>viện</a:t>
              </a:r>
              <a:r>
                <a:rPr lang="en-US" sz="2800" dirty="0"/>
                <a:t> </a:t>
              </a:r>
              <a:r>
                <a:rPr lang="en-US" sz="2800" dirty="0" err="1"/>
                <a:t>và</a:t>
              </a:r>
              <a:r>
                <a:rPr lang="en-US" sz="2800" dirty="0"/>
                <a:t> </a:t>
              </a:r>
              <a:r>
                <a:rPr lang="en-US" sz="2800" dirty="0" err="1"/>
                <a:t>trở</a:t>
              </a:r>
              <a:r>
                <a:rPr lang="en-US" sz="2800" dirty="0"/>
                <a:t> </a:t>
              </a:r>
              <a:r>
                <a:rPr lang="en-US" sz="2800" dirty="0" err="1"/>
                <a:t>về</a:t>
              </a:r>
              <a:r>
                <a:rPr lang="en-US" sz="2800" dirty="0"/>
                <a:t> </a:t>
              </a:r>
              <a:r>
                <a:rPr lang="en-US" sz="2800" dirty="0" err="1"/>
                <a:t>nhà</a:t>
              </a:r>
              <a:r>
                <a:rPr lang="en-US" sz="2800" dirty="0"/>
                <a:t>. </a:t>
              </a:r>
              <a:r>
                <a:rPr lang="en-US" sz="2800" dirty="0" err="1"/>
                <a:t>Tính</a:t>
              </a:r>
              <a:r>
                <a:rPr lang="en-US" sz="2800" dirty="0"/>
                <a:t> </a:t>
              </a:r>
              <a:r>
                <a:rPr lang="en-US" sz="2800" dirty="0" err="1"/>
                <a:t>độ</a:t>
              </a:r>
              <a:r>
                <a:rPr lang="en-US" sz="2800" dirty="0"/>
                <a:t> </a:t>
              </a:r>
              <a:r>
                <a:rPr lang="en-US" sz="2800" dirty="0" err="1"/>
                <a:t>dài</a:t>
              </a:r>
              <a:r>
                <a:rPr lang="en-US" sz="2800" dirty="0"/>
                <a:t> </a:t>
              </a:r>
              <a:r>
                <a:rPr lang="en-US" sz="2800" dirty="0" err="1"/>
                <a:t>quãng</a:t>
              </a:r>
              <a:r>
                <a:rPr lang="en-US" sz="2800" dirty="0"/>
                <a:t> </a:t>
              </a:r>
              <a:r>
                <a:rPr lang="en-US" sz="2800" dirty="0" err="1"/>
                <a:t>đường</a:t>
              </a:r>
              <a:r>
                <a:rPr lang="en-US" sz="2800" dirty="0"/>
                <a:t> </a:t>
              </a:r>
              <a:r>
                <a:rPr lang="en-US" sz="2800" dirty="0" err="1"/>
                <a:t>mà</a:t>
              </a:r>
              <a:r>
                <a:rPr lang="en-US" sz="2800" dirty="0"/>
                <a:t> </a:t>
              </a:r>
              <a:r>
                <a:rPr lang="en-US" sz="2800" dirty="0" err="1"/>
                <a:t>ốc</a:t>
              </a:r>
              <a:r>
                <a:rPr lang="en-US" sz="2800" dirty="0"/>
                <a:t> </a:t>
              </a:r>
              <a:r>
                <a:rPr lang="en-US" sz="2800" dirty="0" err="1"/>
                <a:t>sên</a:t>
              </a:r>
              <a:r>
                <a:rPr lang="en-US" sz="2800" dirty="0"/>
                <a:t> </a:t>
              </a:r>
              <a:r>
                <a:rPr lang="en-US" sz="2800" dirty="0" err="1"/>
                <a:t>đã</a:t>
              </a:r>
              <a:r>
                <a:rPr lang="en-US" sz="2800" dirty="0"/>
                <a:t> </a:t>
              </a:r>
              <a:r>
                <a:rPr lang="en-US" sz="2800" dirty="0" err="1"/>
                <a:t>bò</a:t>
              </a:r>
              <a:r>
                <a:rPr lang="en-US" sz="2800" dirty="0"/>
                <a:t>. 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4E351F3-23AE-4DBF-87B4-C058C85C4056}"/>
                </a:ext>
              </a:extLst>
            </p:cNvPr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000" b="1" dirty="0"/>
                <a:t>5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AE52502-C295-43BC-9F4D-7D19487B7869}"/>
              </a:ext>
            </a:extLst>
          </p:cNvPr>
          <p:cNvSpPr txBox="1"/>
          <p:nvPr/>
        </p:nvSpPr>
        <p:spPr>
          <a:xfrm>
            <a:off x="4522512" y="2033321"/>
            <a:ext cx="681975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dirty="0" err="1"/>
              <a:t>Độ</a:t>
            </a:r>
            <a:r>
              <a:rPr lang="en-US" sz="2800" dirty="0"/>
              <a:t> </a:t>
            </a:r>
            <a:r>
              <a:rPr lang="en-US" sz="2800" dirty="0" err="1"/>
              <a:t>dài</a:t>
            </a:r>
            <a:r>
              <a:rPr lang="en-US" sz="2800" dirty="0"/>
              <a:t> </a:t>
            </a:r>
            <a:r>
              <a:rPr lang="en-US" sz="2800" dirty="0" err="1"/>
              <a:t>quãng</a:t>
            </a:r>
            <a:r>
              <a:rPr lang="en-US" sz="2800" dirty="0"/>
              <a:t> </a:t>
            </a:r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mà</a:t>
            </a:r>
            <a:r>
              <a:rPr lang="en-US" sz="2800" dirty="0"/>
              <a:t> </a:t>
            </a:r>
            <a:r>
              <a:rPr lang="en-US" sz="2800" dirty="0" err="1"/>
              <a:t>ốc</a:t>
            </a:r>
            <a:r>
              <a:rPr lang="en-US" sz="2800" dirty="0"/>
              <a:t> </a:t>
            </a:r>
            <a:r>
              <a:rPr lang="en-US" sz="2800" dirty="0" err="1"/>
              <a:t>sên</a:t>
            </a:r>
            <a:r>
              <a:rPr lang="en-US" sz="2800" dirty="0"/>
              <a:t> </a:t>
            </a:r>
            <a:r>
              <a:rPr lang="en-US" sz="2800" dirty="0" err="1"/>
              <a:t>đã</a:t>
            </a:r>
            <a:r>
              <a:rPr lang="en-US" sz="2800" dirty="0"/>
              <a:t> </a:t>
            </a:r>
            <a:r>
              <a:rPr lang="en-US" sz="2800" dirty="0" err="1"/>
              <a:t>bò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: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        10 + 30 + 20 = 60 (cm)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                             </a:t>
            </a:r>
            <a:r>
              <a:rPr lang="en-US" sz="2800" dirty="0" err="1"/>
              <a:t>Đáp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: 60 cm</a:t>
            </a:r>
          </a:p>
        </p:txBody>
      </p:sp>
      <p:pic>
        <p:nvPicPr>
          <p:cNvPr id="13" name="Picture 2" descr="Cartoon snail Royalty Free Vector Image - VectorStock">
            <a:extLst>
              <a:ext uri="{FF2B5EF4-FFF2-40B4-BE49-F238E27FC236}">
                <a16:creationId xmlns:a16="http://schemas.microsoft.com/office/drawing/2014/main" id="{F31A4E53-59AC-43B3-9F71-22FA78DF0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2184" l="0" r="100000">
                        <a14:backgroundMark x1="85400" y1="10020" x2="85400" y2="10020"/>
                        <a14:backgroundMark x1="86900" y1="11523" x2="57900" y2="9519"/>
                        <a14:backgroundMark x1="10500" y1="5411" x2="14100" y2="12525"/>
                        <a14:backgroundMark x1="4400" y1="50501" x2="1900" y2="72044"/>
                        <a14:backgroundMark x1="95000" y1="88377" x2="85400" y2="88878"/>
                        <a14:backgroundMark x1="29008" y1="8730" x2="29008" y2="8730"/>
                        <a14:backgroundMark x1="15267" y1="15873" x2="65649" y2="3175"/>
                        <a14:backgroundMark x1="93893" y1="18254" x2="93130" y2="69841"/>
                        <a14:backgroundMark x1="6870" y1="11905" x2="6870" y2="11905"/>
                        <a14:backgroundMark x1="64885" y1="89683" x2="64885" y2="896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3250">
            <a:off x="6403585" y="5619170"/>
            <a:ext cx="363696" cy="348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B5AB7E2-0068-4386-B3B0-283D0B7327AB}"/>
              </a:ext>
            </a:extLst>
          </p:cNvPr>
          <p:cNvSpPr txBox="1"/>
          <p:nvPr/>
        </p:nvSpPr>
        <p:spPr>
          <a:xfrm rot="707376">
            <a:off x="5576975" y="5835500"/>
            <a:ext cx="11629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10cm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979915-417F-41D5-B1B8-95E20E0BEC91}"/>
              </a:ext>
            </a:extLst>
          </p:cNvPr>
          <p:cNvSpPr txBox="1"/>
          <p:nvPr/>
        </p:nvSpPr>
        <p:spPr>
          <a:xfrm rot="1892194">
            <a:off x="3769714" y="5033221"/>
            <a:ext cx="11629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30cm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1BA7B95-51E1-4A27-B228-C9ED5E6F489E}"/>
              </a:ext>
            </a:extLst>
          </p:cNvPr>
          <p:cNvSpPr txBox="1"/>
          <p:nvPr/>
        </p:nvSpPr>
        <p:spPr>
          <a:xfrm rot="19422466">
            <a:off x="2139326" y="4498840"/>
            <a:ext cx="11629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20cm</a:t>
            </a:r>
          </a:p>
        </p:txBody>
      </p:sp>
      <p:sp>
        <p:nvSpPr>
          <p:cNvPr id="17" name="Rounded Rectangle 13">
            <a:extLst>
              <a:ext uri="{FF2B5EF4-FFF2-40B4-BE49-F238E27FC236}">
                <a16:creationId xmlns:a16="http://schemas.microsoft.com/office/drawing/2014/main" id="{E51303ED-E167-44B5-93BA-0D92F5717D07}"/>
              </a:ext>
            </a:extLst>
          </p:cNvPr>
          <p:cNvSpPr/>
          <p:nvPr/>
        </p:nvSpPr>
        <p:spPr>
          <a:xfrm>
            <a:off x="4505985" y="2024446"/>
            <a:ext cx="6836281" cy="2021080"/>
          </a:xfrm>
          <a:prstGeom prst="roundRect">
            <a:avLst/>
          </a:prstGeom>
          <a:noFill/>
          <a:ln w="28575">
            <a:solidFill>
              <a:srgbClr val="E46C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8474926" y="44608"/>
            <a:ext cx="3487079" cy="150541"/>
          </a:xfrm>
          <a:prstGeom prst="roundRect">
            <a:avLst/>
          </a:prstGeom>
          <a:solidFill>
            <a:srgbClr val="E3A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242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07407E-6 L -4.16667E-6 0.00023 C -0.00247 -0.00093 -0.00494 -0.00232 -0.00729 -0.00278 C -0.01041 -0.00371 -0.0108 -0.00371 -0.01354 -0.00463 C -0.01432 -0.0051 -0.01497 -0.00533 -0.01562 -0.00556 C -0.01679 -0.00625 -0.0177 -0.00695 -0.01875 -0.00741 L -0.02187 -0.00926 C -0.02239 -0.00973 -0.02291 -0.00996 -0.02343 -0.01019 C -0.02421 -0.01065 -0.02487 -0.01088 -0.02552 -0.01112 C -0.02617 -0.01158 -0.02656 -0.01181 -0.02708 -0.01204 C -0.02799 -0.0125 -0.0289 -0.01274 -0.02968 -0.01297 C -0.03086 -0.01366 -0.03177 -0.01436 -0.03281 -0.01482 C -0.03359 -0.01528 -0.03424 -0.01551 -0.03489 -0.01574 C -0.03554 -0.01621 -0.03593 -0.01667 -0.03645 -0.01667 C -0.03932 -0.01737 -0.04205 -0.01737 -0.04479 -0.0176 C -0.04531 -0.01806 -0.04583 -0.01829 -0.04635 -0.01852 C -0.04713 -0.01899 -0.04778 -0.01899 -0.04843 -0.01945 C -0.04908 -0.01991 -0.04947 -0.02107 -0.05 -0.0213 C -0.05104 -0.02223 -0.05221 -0.02223 -0.05312 -0.02315 C -0.05768 -0.02848 -0.05195 -0.02223 -0.05625 -0.02593 C -0.0569 -0.02662 -0.05729 -0.02732 -0.05781 -0.02778 C -0.05833 -0.02824 -0.05898 -0.02848 -0.05937 -0.02871 C -0.06445 -0.03334 -0.05612 -0.02778 -0.06406 -0.03241 C -0.06458 -0.03287 -0.0651 -0.03334 -0.06562 -0.03334 C -0.07226 -0.03473 -0.06875 -0.03403 -0.07604 -0.03519 C -0.0776 -0.03612 -0.07812 -0.03658 -0.07968 -0.03704 C -0.08307 -0.03843 -0.08359 -0.03797 -0.08697 -0.03982 C -0.09557 -0.04491 -0.08489 -0.03889 -0.09322 -0.0426 C -0.0944 -0.04329 -0.09531 -0.04445 -0.09635 -0.04445 L -0.10104 -0.04445 L -0.10104 -0.04422 " pathEditMode="relative" rAng="0" ptsTypes="AAAAAAAAAAAAAAAAAAAAAAAAAAAAAAA">
                                      <p:cBhvr>
                                        <p:cTn id="1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52" y="-222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840000">
                                      <p:cBhvr>
                                        <p:cTn id="2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104 -0.04422 L -0.10104 -0.04399 C -0.10234 -0.04653 -0.10351 -0.04885 -0.10468 -0.0507 C -0.1052 -0.05162 -0.10586 -0.05186 -0.10625 -0.05255 C -0.10976 -0.0588 -0.10468 -0.05232 -0.10885 -0.05718 C -0.11028 -0.06667 -0.1082 -0.05695 -0.11093 -0.06181 C -0.11132 -0.0625 -0.11119 -0.06412 -0.11145 -0.06459 C -0.11237 -0.06621 -0.11406 -0.06667 -0.1151 -0.06737 C -0.11966 -0.07084 -0.1151 -0.06806 -0.11875 -0.07014 C -0.12018 -0.07269 -0.12161 -0.0757 -0.12343 -0.07662 C -0.12395 -0.07709 -0.12461 -0.07732 -0.125 -0.07755 C -0.12565 -0.07824 -0.12604 -0.07894 -0.12656 -0.0794 C -0.12708 -0.07987 -0.1276 -0.0801 -0.12812 -0.08033 C -0.13463 -0.08357 -0.13033 -0.08102 -0.13385 -0.08311 C -0.13671 -0.09074 -0.13307 -0.08218 -0.13645 -0.08681 C -0.13763 -0.08843 -0.13854 -0.09051 -0.13958 -0.09237 C -0.1401 -0.09329 -0.14023 -0.09445 -0.14062 -0.09514 C -0.14114 -0.09584 -0.14179 -0.09584 -0.14218 -0.09607 C -0.14283 -0.09676 -0.14322 -0.09769 -0.14375 -0.09792 C -0.14479 -0.09885 -0.14583 -0.09931 -0.14687 -0.09977 L -0.14843 -0.1007 L -0.15 -0.10162 C -0.15026 -0.10255 -0.15013 -0.10394 -0.15052 -0.1044 C -0.15143 -0.10556 -0.15273 -0.10533 -0.15364 -0.10625 C -0.15729 -0.11065 -0.15559 -0.10926 -0.15833 -0.11088 C -0.16015 -0.11574 -0.15846 -0.1125 -0.16093 -0.11459 C -0.16158 -0.11528 -0.16197 -0.11621 -0.1625 -0.11644 C -0.16354 -0.11737 -0.16562 -0.11829 -0.16562 -0.11806 L -0.1677 -0.12199 L -0.17187 -0.12755 L -0.1802 -0.13588 C -0.18099 -0.13843 -0.18138 -0.14121 -0.18229 -0.14329 C -0.18268 -0.14422 -0.18346 -0.14399 -0.18385 -0.14422 C -0.18841 -0.14769 -0.18385 -0.14491 -0.1875 -0.14699 C -0.18789 -0.14792 -0.18815 -0.14908 -0.18854 -0.14977 C -0.18958 -0.15139 -0.19062 -0.15232 -0.19166 -0.15348 L -0.19322 -0.15533 C -0.19375 -0.15602 -0.19427 -0.15718 -0.19479 -0.15718 L -0.19843 -0.15811 C -0.19961 -0.15857 -0.20195 -0.15903 -0.20312 -0.15996 C -0.20507 -0.16181 -0.20455 -0.16204 -0.20625 -0.16459 C -0.20677 -0.16551 -0.20742 -0.16574 -0.20781 -0.16644 C -0.20846 -0.16737 -0.20885 -0.16852 -0.20937 -0.16922 C -0.21041 -0.17061 -0.21132 -0.17223 -0.2125 -0.17292 C -0.2164 -0.17524 -0.21458 -0.17431 -0.2177 -0.1757 C -0.22148 -0.18033 -0.21979 -0.17848 -0.22291 -0.18125 C -0.22539 -0.18774 -0.22382 -0.18612 -0.22656 -0.18774 C -0.22773 -0.19399 -0.22617 -0.18797 -0.22864 -0.19144 C -0.22916 -0.19213 -0.22929 -0.19352 -0.22968 -0.19422 C -0.23046 -0.19561 -0.23281 -0.20047 -0.23437 -0.20162 C -0.23515 -0.20232 -0.2358 -0.20232 -0.23645 -0.20255 C -0.23763 -0.20324 -0.23867 -0.20348 -0.23958 -0.2044 L -0.2427 -0.20811 C -0.24309 -0.20903 -0.24336 -0.21019 -0.24375 -0.21088 C -0.24505 -0.2132 -0.2457 -0.21297 -0.24739 -0.21366 C -0.25377 -0.21713 -0.24791 -0.21436 -0.2526 -0.21644 C -0.25429 -0.21852 -0.25442 -0.21875 -0.25625 -0.22014 C -0.25677 -0.22061 -0.25729 -0.22084 -0.25781 -0.22107 C -0.25872 -0.2257 -0.25781 -0.22269 -0.25989 -0.2257 C -0.26054 -0.22662 -0.26093 -0.22778 -0.26145 -0.22848 C -0.26197 -0.2294 -0.26263 -0.22987 -0.26302 -0.23033 C -0.26588 -0.23403 -0.26419 -0.23264 -0.26666 -0.23403 C -0.26744 -0.23588 -0.2677 -0.23843 -0.26875 -0.23959 C -0.26927 -0.24028 -0.26992 -0.24074 -0.27031 -0.24144 C -0.27434 -0.24746 -0.26966 -0.24167 -0.27343 -0.24607 C -0.27382 -0.24699 -0.27408 -0.24815 -0.27447 -0.24885 C -0.27526 -0.25047 -0.27656 -0.25278 -0.2776 -0.25348 C -0.27838 -0.25417 -0.27903 -0.25417 -0.27968 -0.2544 C -0.28177 -0.25556 -0.28072 -0.25533 -0.28177 -0.25533 L -0.28177 -0.2551 " pathEditMode="relative" rAng="0" ptsTypes="AAAAAAAAAAAAAAAAAAAAAAAAAAAAAAAAAAAAAAAAAAAAAAAAAAAAAAAAAAAAAAAAAAAAAA">
                                      <p:cBhvr>
                                        <p:cTn id="26" dur="4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36" y="-1055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250"/>
                            </p:stCondLst>
                            <p:childTnLst>
                              <p:par>
                                <p:cTn id="3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3000000">
                                      <p:cBhvr>
                                        <p:cTn id="3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500"/>
                            </p:stCondLst>
                            <p:childTnLst>
                              <p:par>
                                <p:cTn id="3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8281 -0.25695 L -0.28281 -0.25672 C -0.28684 -0.24885 -0.28463 -0.25209 -0.28906 -0.24676 C -0.28958 -0.2463 -0.2901 -0.24537 -0.29062 -0.24491 L -0.29375 -0.24306 L -0.29531 -0.24213 C -0.29557 -0.24121 -0.29557 -0.24005 -0.29583 -0.23936 C -0.29622 -0.23889 -0.297 -0.23889 -0.29739 -0.23843 C -0.30104 -0.23542 -0.29674 -0.23774 -0.30104 -0.23565 C -0.30494 -0.23125 -0.30026 -0.23704 -0.30416 -0.23102 C -0.30468 -0.23033 -0.3052 -0.22987 -0.30572 -0.22917 C -0.30612 -0.22824 -0.30638 -0.22732 -0.30677 -0.22639 C -0.30781 -0.22477 -0.3125 -0.22107 -0.3125 -0.22084 C -0.31302 -0.22061 -0.31367 -0.22037 -0.31406 -0.21991 C -0.31471 -0.21945 -0.3151 -0.21875 -0.31562 -0.21806 C -0.31614 -0.21783 -0.31679 -0.2176 -0.31718 -0.21713 C -0.31796 -0.21667 -0.32057 -0.2132 -0.32083 -0.2125 C -0.32148 -0.21181 -0.32187 -0.21065 -0.32239 -0.20973 C -0.32343 -0.20857 -0.32447 -0.20741 -0.32552 -0.20602 C -0.32604 -0.20556 -0.32669 -0.2051 -0.32708 -0.20417 C -0.3276 -0.20324 -0.32812 -0.20232 -0.32864 -0.20139 C -0.32916 -0.20093 -0.32981 -0.20093 -0.3302 -0.20047 C -0.33385 -0.19746 -0.32955 -0.19977 -0.33385 -0.19769 C -0.33437 -0.19723 -0.33489 -0.19653 -0.33541 -0.19584 C -0.33593 -0.19561 -0.33658 -0.19561 -0.33697 -0.19491 C -0.33815 -0.19399 -0.3401 -0.19121 -0.3401 -0.19098 C -0.34049 -0.19028 -0.34075 -0.18936 -0.34114 -0.18843 C -0.34257 -0.18612 -0.34349 -0.18635 -0.34531 -0.18565 C -0.34987 -0.18056 -0.34414 -0.18681 -0.34843 -0.18287 C -0.34908 -0.18241 -0.34947 -0.18172 -0.35 -0.18102 C -0.35039 -0.1801 -0.35065 -0.17917 -0.35104 -0.17824 C -0.35156 -0.17732 -0.35221 -0.17662 -0.3526 -0.17547 C -0.35299 -0.17477 -0.35286 -0.17338 -0.35312 -0.17269 C -0.35351 -0.17223 -0.35429 -0.17223 -0.35468 -0.17176 C -0.35533 -0.1713 -0.35572 -0.17061 -0.35625 -0.16991 C -0.35833 -0.16482 -0.35625 -0.16968 -0.35937 -0.16436 C -0.36054 -0.16274 -0.36158 -0.16088 -0.3625 -0.1588 C -0.36302 -0.15811 -0.36315 -0.15695 -0.36354 -0.15602 C -0.36458 -0.1544 -0.36549 -0.15394 -0.36666 -0.15324 C -0.36744 -0.15301 -0.36809 -0.15278 -0.36875 -0.15232 C -0.36927 -0.15186 -0.36979 -0.15093 -0.37031 -0.15047 C -0.37135 -0.14977 -0.37252 -0.14977 -0.37343 -0.14862 C -0.37395 -0.14815 -0.37447 -0.14723 -0.375 -0.14676 C -0.37604 -0.14607 -0.37708 -0.14561 -0.37812 -0.14491 L -0.37968 -0.14399 C -0.38177 -0.13889 -0.37968 -0.14306 -0.38229 -0.14028 C -0.38307 -0.13959 -0.38372 -0.1382 -0.38437 -0.1375 C -0.38502 -0.13704 -0.3858 -0.13704 -0.38645 -0.13658 C -0.38841 -0.13565 -0.38789 -0.13588 -0.38958 -0.1338 C -0.38997 -0.13287 -0.39049 -0.13218 -0.39062 -0.13102 L -0.39218 -0.12269 C -0.39257 -0.12107 -0.39283 -0.11852 -0.39375 -0.11713 C -0.39427 -0.11667 -0.39492 -0.11667 -0.39531 -0.11621 C -0.39947 -0.11274 -0.39453 -0.11598 -0.39843 -0.11343 C -0.3983 -0.11436 -0.39817 -0.11551 -0.39791 -0.11621 C -0.39765 -0.11737 -0.39687 -0.11899 -0.39687 -0.11875 L -0.39687 -0.11899 " pathEditMode="relative" rAng="0" ptsTypes="AAAAAAAAAAAAAAAAAAAAAAAAAAAAAAAAAAAAAAAAAAAAAAAAAAAAAAAAA">
                                      <p:cBhvr>
                                        <p:cTn id="35" dur="3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1" y="7176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14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  <p:bldP spid="14" grpId="0"/>
      <p:bldP spid="15" grpId="0"/>
      <p:bldP spid="16" grpId="0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2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47977053"/>
      </p:ext>
    </p:extLst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13967" y="4319756"/>
            <a:ext cx="2768600" cy="243636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4173" y="2567156"/>
            <a:ext cx="115169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ungee Inline" pitchFamily="2" charset="0"/>
                <a:ea typeface="+mn-ea"/>
                <a:cs typeface="+mn-cs"/>
              </a:rPr>
              <a:t>GIÚP MÈO CON BẮT CHUỘT</a:t>
            </a:r>
          </a:p>
        </p:txBody>
      </p:sp>
    </p:spTree>
    <p:extLst>
      <p:ext uri="{BB962C8B-B14F-4D97-AF65-F5344CB8AC3E}">
        <p14:creationId xmlns:p14="http://schemas.microsoft.com/office/powerpoint/2010/main" val="23334218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C SHARE MIỄN PHÍ BỞI NK POWERSKILLS"/>
          <p:cNvPicPr>
            <a:picLocks noChangeAspect="1"/>
          </p:cNvPicPr>
          <p:nvPr/>
        </p:nvPicPr>
        <p:blipFill rotWithShape="1">
          <a:blip r:embed="rId3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grpSp>
        <p:nvGrpSpPr>
          <p:cNvPr id="3" name="CẤM BUÔN BÁN, CẤM REUP"/>
          <p:cNvGrpSpPr/>
          <p:nvPr/>
        </p:nvGrpSpPr>
        <p:grpSpPr>
          <a:xfrm>
            <a:off x="-431800" y="5430837"/>
            <a:ext cx="12829511" cy="4785184"/>
            <a:chOff x="-279400" y="5583237"/>
            <a:chExt cx="12829511" cy="4785184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9400" y="5583237"/>
              <a:ext cx="3326606" cy="1769471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5"/>
            <a:srcRect b="5532"/>
            <a:stretch/>
          </p:blipFill>
          <p:spPr>
            <a:xfrm>
              <a:off x="293100" y="8615471"/>
              <a:ext cx="12257011" cy="1734816"/>
            </a:xfrm>
            <a:prstGeom prst="rect">
              <a:avLst/>
            </a:prstGeom>
          </p:spPr>
        </p:pic>
        <p:sp>
          <p:nvSpPr>
            <p:cNvPr id="25" name="Rounded Rectangle 24">
              <a:hlinkClick r:id="rId6"/>
            </p:cNvPr>
            <p:cNvSpPr/>
            <p:nvPr/>
          </p:nvSpPr>
          <p:spPr>
            <a:xfrm>
              <a:off x="293100" y="8634537"/>
              <a:ext cx="12257011" cy="1733884"/>
            </a:xfrm>
            <a:prstGeom prst="roundRect">
              <a:avLst/>
            </a:prstGeom>
            <a:blipFill>
              <a:blip r:embed="rId7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Vào http://fb.com/nkpowerskills tải game miễn phí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896" y="2990850"/>
            <a:ext cx="1609725" cy="1609725"/>
          </a:xfrm>
          <a:prstGeom prst="rect">
            <a:avLst/>
          </a:prstGeom>
        </p:spPr>
      </p:pic>
      <p:pic>
        <p:nvPicPr>
          <p:cNvPr id="8" name="ĐC SHARE MIỄN PHÍ BỞI NK POWERSKILLS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885" y="5039741"/>
            <a:ext cx="2415382" cy="1174523"/>
          </a:xfrm>
          <a:prstGeom prst="rect">
            <a:avLst/>
          </a:prstGeom>
        </p:spPr>
      </p:pic>
      <p:pic>
        <p:nvPicPr>
          <p:cNvPr id="9" name="CẤM BUÔN BÁN, CẤM REUP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1228" y="1268123"/>
            <a:ext cx="2746772" cy="1488367"/>
          </a:xfrm>
          <a:prstGeom prst="rect">
            <a:avLst/>
          </a:prstGeom>
        </p:spPr>
      </p:pic>
      <p:pic>
        <p:nvPicPr>
          <p:cNvPr id="10" name="Vào http://fb.com/nkpowerskills tải game miễn phí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702" y="5430837"/>
            <a:ext cx="3007626" cy="1422830"/>
          </a:xfrm>
          <a:prstGeom prst="rect">
            <a:avLst/>
          </a:prstGeom>
        </p:spPr>
      </p:pic>
      <p:pic>
        <p:nvPicPr>
          <p:cNvPr id="32" name="ĐC SHARE MIỄN PHÍ BỞI NK POWERSKILLS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87" y="111609"/>
            <a:ext cx="1808243" cy="2210076"/>
          </a:xfrm>
          <a:prstGeom prst="rect">
            <a:avLst/>
          </a:prstGeom>
        </p:spPr>
      </p:pic>
      <p:pic>
        <p:nvPicPr>
          <p:cNvPr id="31" name="CẤM BUÔN BÁN, CẤM REUP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98" y="4303246"/>
            <a:ext cx="1824787" cy="2230297"/>
          </a:xfrm>
          <a:prstGeom prst="rect">
            <a:avLst/>
          </a:prstGeom>
        </p:spPr>
      </p:pic>
      <p:pic>
        <p:nvPicPr>
          <p:cNvPr id="30" name="Vào http://fb.com/nkpowerskills tải game miễn phí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944" y="3759156"/>
            <a:ext cx="1898323" cy="2320174"/>
          </a:xfrm>
          <a:prstGeom prst="rect">
            <a:avLst/>
          </a:prstGeom>
        </p:spPr>
      </p:pic>
      <p:pic>
        <p:nvPicPr>
          <p:cNvPr id="29" name="ĐC SHARE MIỄN PHÍ BỞI NK POWERSKILLS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238" y="1800177"/>
            <a:ext cx="1838928" cy="2247579"/>
          </a:xfrm>
          <a:prstGeom prst="rect">
            <a:avLst/>
          </a:prstGeom>
        </p:spPr>
      </p:pic>
      <p:pic>
        <p:nvPicPr>
          <p:cNvPr id="2" name="CẤM BUÔN BÁN, CẤM REUP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118" y="4414119"/>
            <a:ext cx="1815342" cy="2218752"/>
          </a:xfrm>
          <a:prstGeom prst="rect">
            <a:avLst/>
          </a:prstGeom>
        </p:spPr>
      </p:pic>
      <p:pic>
        <p:nvPicPr>
          <p:cNvPr id="5" name="Vào http://fb.com/nkpowerskills tải game miễn phí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21976" y="4104132"/>
            <a:ext cx="2768600" cy="2436368"/>
          </a:xfrm>
          <a:prstGeom prst="rect">
            <a:avLst/>
          </a:prstGeom>
        </p:spPr>
      </p:pic>
      <p:sp>
        <p:nvSpPr>
          <p:cNvPr id="38" name="ĐC SHARE MIỄN PHÍ BỞI NK POWERSKILLS">
            <a:hlinkClick r:id="rId14" action="ppaction://hlinksldjump"/>
          </p:cNvPr>
          <p:cNvSpPr/>
          <p:nvPr/>
        </p:nvSpPr>
        <p:spPr>
          <a:xfrm>
            <a:off x="7244544" y="5240466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39" name="CẤM BUÔN BÁN, CẤM REUP">
            <a:hlinkClick r:id="rId15" action="ppaction://hlinksldjump"/>
          </p:cNvPr>
          <p:cNvSpPr/>
          <p:nvPr/>
        </p:nvSpPr>
        <p:spPr>
          <a:xfrm>
            <a:off x="5812259" y="2862542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40" name="Vào http://fb.com/nkpowerskills tải game miễn phí">
            <a:hlinkClick r:id="rId16" action="ppaction://hlinksldjump"/>
          </p:cNvPr>
          <p:cNvSpPr/>
          <p:nvPr/>
        </p:nvSpPr>
        <p:spPr>
          <a:xfrm>
            <a:off x="3534107" y="4674409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41" name="ĐC SHARE MIỄN PHÍ BỞI NK POWERSKILLS">
            <a:hlinkClick r:id="rId17" action="ppaction://hlinksldjump"/>
          </p:cNvPr>
          <p:cNvSpPr/>
          <p:nvPr/>
        </p:nvSpPr>
        <p:spPr>
          <a:xfrm>
            <a:off x="911480" y="5360987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42" name="CẤM BUÔN BÁN, CẤM REUP">
            <a:hlinkClick r:id="rId18" action="ppaction://hlinksldjump"/>
          </p:cNvPr>
          <p:cNvSpPr/>
          <p:nvPr/>
        </p:nvSpPr>
        <p:spPr>
          <a:xfrm>
            <a:off x="1110399" y="1163221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5</a:t>
            </a:r>
          </a:p>
        </p:txBody>
      </p:sp>
      <p:pic>
        <p:nvPicPr>
          <p:cNvPr id="19" name="Vào http://fb.com/nkpowerskills tải game miễn phí"/>
          <p:cNvPicPr>
            <a:picLocks noChangeAspect="1"/>
          </p:cNvPicPr>
          <p:nvPr/>
        </p:nvPicPr>
        <p:blipFill rotWithShape="1">
          <a:blip r:embed="rId5"/>
          <a:srcRect b="5532"/>
          <a:stretch/>
        </p:blipFill>
        <p:spPr>
          <a:xfrm>
            <a:off x="140700" y="8463071"/>
            <a:ext cx="12257011" cy="1734816"/>
          </a:xfrm>
          <a:prstGeom prst="rect">
            <a:avLst/>
          </a:prstGeom>
        </p:spPr>
      </p:pic>
      <p:sp>
        <p:nvSpPr>
          <p:cNvPr id="20" name="ĐC SHARE MIỄN PHÍ BỞI NK POWERSKILLS">
            <a:hlinkClick r:id="rId6"/>
          </p:cNvPr>
          <p:cNvSpPr/>
          <p:nvPr/>
        </p:nvSpPr>
        <p:spPr>
          <a:xfrm>
            <a:off x="140700" y="8482137"/>
            <a:ext cx="12257011" cy="1733884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9705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85185E-6 L 3.125E-6 -1.85185E-6 C -0.00469 -0.00834 -0.00873 -0.01806 -0.01407 -0.025 C -0.0168 -0.02847 -0.02344 -0.03056 -0.02344 -0.03056 C -0.03256 -0.04676 -0.02305 -0.03287 -0.03594 -0.04167 C -0.04037 -0.04468 -0.04415 -0.05023 -0.04844 -0.05278 C -0.05 -0.05371 -0.05157 -0.05486 -0.05313 -0.05556 C -0.05834 -0.05834 -0.06185 -0.05926 -0.06719 -0.06111 L -0.17813 -0.05834 C -0.18086 -0.05834 -0.1875 -0.05139 -0.18907 -0.05 C -0.19063 -0.04908 -0.19232 -0.04861 -0.19375 -0.04722 C -0.20456 -0.03773 -0.1918 -0.04468 -0.20469 -0.03889 C -0.20678 -0.03611 -0.20886 -0.03334 -0.21094 -0.03056 C -0.21407 -0.02685 -0.21771 -0.02431 -0.22032 -0.01945 C -0.22188 -0.01667 -0.22318 -0.01343 -0.225 -0.01111 C -0.22644 -0.00949 -0.22826 -0.00996 -0.22969 -0.00834 C -0.23777 -0.0007 -0.2375 -0.00023 -0.24219 0.00833 " pathEditMode="relative" ptsTypes="AAAAAAAAAAAAAAA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219 0.00834 L -0.24219 0.0088 C -0.24297 -0.00856 -0.24297 -0.02569 -0.2444 -0.04236 C -0.24518 -0.05023 -0.2474 -0.05694 -0.24883 -0.06412 C -0.24948 -0.06782 -0.25026 -0.07175 -0.25104 -0.075 C -0.25248 -0.08101 -0.2543 -0.08703 -0.25534 -0.09305 C -0.25638 -0.09791 -0.25625 -0.10347 -0.25755 -0.10763 C -0.25912 -0.11319 -0.26185 -0.11736 -0.26406 -0.12222 C -0.26432 -0.12314 -0.2724 -0.16597 -0.275 -0.17291 C -0.28646 -0.20439 -0.28698 -0.2037 -0.29896 -0.22361 C -0.29974 -0.22847 -0.29974 -0.23402 -0.30117 -0.23819 C -0.30287 -0.24282 -0.30573 -0.24537 -0.30768 -0.24907 C -0.31029 -0.25393 -0.31211 -0.25879 -0.31432 -0.26365 C -0.31797 -0.28148 -0.31485 -0.2699 -0.32305 -0.28888 C -0.32461 -0.29259 -0.32552 -0.29675 -0.32735 -0.29976 C -0.32943 -0.30324 -0.33216 -0.30439 -0.33386 -0.30717 C -0.33867 -0.31412 -0.34115 -0.32569 -0.34701 -0.32893 L -0.36016 -0.33611 C -0.36224 -0.33726 -0.36445 -0.33958 -0.36667 -0.33958 L -0.37969 -0.33958 " pathEditMode="relative" rAng="0" ptsTypes="AAAAAAAAAAAAAAAAAAAA">
                                      <p:cBhvr>
                                        <p:cTn id="3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75" y="-1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969 -0.33959 L -0.37969 -0.33959 C -0.38802 -0.32941 -0.39623 -0.31876 -0.40469 -0.30904 C -0.41602 -0.29654 -0.428 -0.28612 -0.43906 -0.27292 L -0.44844 -0.26181 C -0.45 -0.25718 -0.45156 -0.25255 -0.45313 -0.24792 C -0.45521 -0.24237 -0.45808 -0.23751 -0.45938 -0.23126 C -0.46042 -0.22663 -0.46107 -0.22154 -0.4625 -0.21737 C -0.46628 -0.20765 -0.47136 -0.19954 -0.475 -0.18959 C -0.48854 -0.15394 -0.48047 -0.16066 -0.49219 -0.15348 C -0.49427 -0.147 -0.4961 -0.14029 -0.49844 -0.13404 C -0.50183 -0.12547 -0.50938 -0.10904 -0.50938 -0.10904 C -0.51433 -0.08311 -0.50638 -0.12154 -0.51563 -0.09237 C -0.5168 -0.08913 -0.51667 -0.08496 -0.51719 -0.08126 C -0.51849 -0.07408 -0.51966 -0.06876 -0.52188 -0.06181 C -0.52383 -0.05626 -0.52656 -0.05117 -0.52813 -0.04515 C -0.52917 -0.04144 -0.53008 -0.03751 -0.53125 -0.03404 C -0.53425 -0.0264 -0.53776 -0.01968 -0.54063 -0.01181 C -0.54167 -0.00904 -0.54297 -0.00649 -0.54375 -0.00348 C -0.54453 -0.00093 -0.54479 0.00208 -0.54531 0.00485 C -0.54584 0.00671 -0.54636 0.00856 -0.54688 0.01041 " pathEditMode="relative" ptsTypes="AAAAAAAAAAAAAAAAAAAAA">
                                      <p:cBhvr>
                                        <p:cTn id="6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5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500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4688 0.01041 L -0.54688 0.01064 C -0.58112 0.0074 -0.56693 0.00879 -0.58959 0.00671 C -0.61224 0.00694 -0.63516 0.00625 -0.65768 0.00787 C -0.66055 0.0081 -0.6625 0.01064 -0.66485 0.0118 C -0.66719 0.01273 -0.66953 0.01365 -0.67188 0.01435 C -0.67565 0.01527 -0.67956 0.01574 -0.68334 0.01689 C -0.68659 0.01782 -0.68998 0.01851 -0.69323 0.01944 C -0.69623 0.02014 -0.69896 0.02106 -0.70169 0.02199 C -0.72761 0.02916 -0.70039 0.02129 -0.71732 0.02592 C -0.73164 0.02963 -0.70951 0.0243 -0.72735 0.02847 C -0.72969 0.03055 -0.7319 0.03287 -0.73438 0.03495 C -0.74297 0.04166 -0.73776 0.03564 -0.74584 0.04398 C -0.7474 0.0456 -0.7487 0.04722 -0.75 0.04907 C -0.75209 0.05139 -0.75339 0.05439 -0.75573 0.05671 L -0.76003 0.06064 L -0.76133 0.06458 " pathEditMode="relative" rAng="0" ptsTypes="AAAAAAAAAAAAAAAAA">
                                      <p:cBhvr>
                                        <p:cTn id="9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29" y="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0"/>
                            </p:stCondLst>
                            <p:childTnLst>
                              <p:par>
                                <p:cTn id="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500"/>
                            </p:stCondLst>
                            <p:childTnLst>
                              <p:par>
                                <p:cTn id="10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70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6132 0.06459 L -0.76132 0.06505 C -0.75729 -0.03287 -0.7638 0.05649 -0.75325 -0.01018 C -0.75078 -0.02546 -0.74648 -0.07777 -0.74505 -0.09166 C -0.74401 -0.10277 -0.74297 -0.11412 -0.74088 -0.12546 C -0.7388 -0.13819 -0.73541 -0.15023 -0.73268 -0.16273 C -0.73203 -0.17291 -0.73164 -0.1831 -0.7306 -0.19328 C -0.73034 -0.19675 -0.72916 -0.19976 -0.72864 -0.20347 C -0.72487 -0.23726 -0.72448 -0.24884 -0.72239 -0.28148 C -0.72382 -0.35717 -0.72487 -0.43287 -0.72656 -0.50856 C -0.72721 -0.53588 -0.72773 -0.53588 -0.7306 -0.55601 C -0.73138 -0.56828 -0.73112 -0.58101 -0.73268 -0.59328 C -0.73385 -0.60138 -0.73711 -0.60879 -0.7388 -0.61689 C -0.73984 -0.62129 -0.7401 -0.62592 -0.74088 -0.63055 C -0.74205 -0.63611 -0.74362 -0.64189 -0.74505 -0.64745 C -0.7457 -0.65416 -0.74596 -0.66111 -0.747 -0.66782 C -0.74804 -0.67268 -0.75078 -0.68611 -0.75117 -0.68148 C -0.75364 -0.65463 -0.75234 -0.62708 -0.75325 -0.6 C -0.75547 -0.54351 -0.7552 -0.58541 -0.7552 -0.56944 " pathEditMode="relative" rAng="0" ptsTypes="AAAAAAAAAAAAAAAAAAA">
                                      <p:cBhvr>
                                        <p:cTn id="1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0" y="-3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50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000"/>
                            </p:stCondLst>
                            <p:childTnLst>
                              <p:par>
                                <p:cTn id="1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500"/>
                            </p:stCondLst>
                            <p:childTnLst>
                              <p:par>
                                <p:cTn id="1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pic>
        <p:nvPicPr>
          <p:cNvPr id="12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5847" y="284810"/>
            <a:ext cx="4461296" cy="4461296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97" y="3311974"/>
            <a:ext cx="3333750" cy="2857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428" y="3626496"/>
            <a:ext cx="3333750" cy="28575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6254" y="3311974"/>
            <a:ext cx="3700692" cy="317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114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54552" y="508238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b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671600" y="412749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c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nào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a</a:t>
            </a: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26650" y="378626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881146" y="4773515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6A636D9-845C-4165-B0AE-DC24C7F4811F}"/>
              </a:ext>
            </a:extLst>
          </p:cNvPr>
          <p:cNvCxnSpPr>
            <a:cxnSpLocks/>
          </p:cNvCxnSpPr>
          <p:nvPr/>
        </p:nvCxnSpPr>
        <p:spPr>
          <a:xfrm flipV="1">
            <a:off x="1023815" y="1220186"/>
            <a:ext cx="1602427" cy="1201842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C196F4B-DC22-4CC5-B1DA-869850A84DFE}"/>
              </a:ext>
            </a:extLst>
          </p:cNvPr>
          <p:cNvGrpSpPr/>
          <p:nvPr/>
        </p:nvGrpSpPr>
        <p:grpSpPr>
          <a:xfrm>
            <a:off x="3546264" y="1383353"/>
            <a:ext cx="3984181" cy="482651"/>
            <a:chOff x="6856076" y="1254642"/>
            <a:chExt cx="3984181" cy="482651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6BF561A-82E7-4883-9705-5B90ECA902B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56076" y="1254642"/>
              <a:ext cx="1579476" cy="143356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AA4D1582-FA7B-44D0-9C11-34844ED563E2}"/>
                </a:ext>
              </a:extLst>
            </p:cNvPr>
            <p:cNvCxnSpPr>
              <a:cxnSpLocks/>
            </p:cNvCxnSpPr>
            <p:nvPr/>
          </p:nvCxnSpPr>
          <p:spPr>
            <a:xfrm>
              <a:off x="8406981" y="1254642"/>
              <a:ext cx="1159891" cy="482651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5CB642E-4E24-4C4A-860F-2C19368329C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47018" y="1560734"/>
              <a:ext cx="1293239" cy="176559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FC6E7EA-63E7-4478-BEA2-8CAFAD00F9CC}"/>
              </a:ext>
            </a:extLst>
          </p:cNvPr>
          <p:cNvSpPr txBox="1"/>
          <p:nvPr/>
        </p:nvSpPr>
        <p:spPr>
          <a:xfrm>
            <a:off x="1268223" y="624647"/>
            <a:ext cx="20839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B95CBAF-D2E0-415C-BDCE-F4707707FEEE}"/>
              </a:ext>
            </a:extLst>
          </p:cNvPr>
          <p:cNvSpPr txBox="1"/>
          <p:nvPr/>
        </p:nvSpPr>
        <p:spPr>
          <a:xfrm>
            <a:off x="4587619" y="441320"/>
            <a:ext cx="20839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b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43C9AB0-89B7-45E4-AC79-2804BC418486}"/>
              </a:ext>
            </a:extLst>
          </p:cNvPr>
          <p:cNvSpPr/>
          <p:nvPr/>
        </p:nvSpPr>
        <p:spPr>
          <a:xfrm>
            <a:off x="8617848" y="924620"/>
            <a:ext cx="1595053" cy="1495779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8462E9E-A863-4A8D-9F9A-1868F5917AC4}"/>
              </a:ext>
            </a:extLst>
          </p:cNvPr>
          <p:cNvSpPr txBox="1"/>
          <p:nvPr/>
        </p:nvSpPr>
        <p:spPr>
          <a:xfrm>
            <a:off x="8647018" y="316637"/>
            <a:ext cx="20839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B95141-FBEC-4179-9978-2806C89C52FB}"/>
              </a:ext>
            </a:extLst>
          </p:cNvPr>
          <p:cNvSpPr txBox="1"/>
          <p:nvPr/>
        </p:nvSpPr>
        <p:spPr>
          <a:xfrm>
            <a:off x="2935452" y="2394189"/>
            <a:ext cx="60576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trên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đường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gấp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khúc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48554" y="1117025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8558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gấp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khúc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ABCDEFG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thẳng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AG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gấp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khúc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AG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thẳng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ABCDEFG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04146" y="1078083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8F6EBBE-3301-4B0A-B43A-C5B972301701}"/>
              </a:ext>
            </a:extLst>
          </p:cNvPr>
          <p:cNvCxnSpPr/>
          <p:nvPr/>
        </p:nvCxnSpPr>
        <p:spPr>
          <a:xfrm flipV="1">
            <a:off x="1648047" y="1329070"/>
            <a:ext cx="1935125" cy="1254642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F74C148-F1E0-4E3B-B97C-69E1DA4ACBAD}"/>
              </a:ext>
            </a:extLst>
          </p:cNvPr>
          <p:cNvCxnSpPr>
            <a:cxnSpLocks/>
          </p:cNvCxnSpPr>
          <p:nvPr/>
        </p:nvCxnSpPr>
        <p:spPr>
          <a:xfrm>
            <a:off x="3583172" y="1293172"/>
            <a:ext cx="511791" cy="663219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1D89122-8F65-4BD4-B049-345403400E5A}"/>
              </a:ext>
            </a:extLst>
          </p:cNvPr>
          <p:cNvCxnSpPr>
            <a:cxnSpLocks/>
          </p:cNvCxnSpPr>
          <p:nvPr/>
        </p:nvCxnSpPr>
        <p:spPr>
          <a:xfrm flipH="1">
            <a:off x="4094963" y="1130212"/>
            <a:ext cx="502886" cy="826179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2470331-E74F-4D26-82F9-401EB8F11551}"/>
              </a:ext>
            </a:extLst>
          </p:cNvPr>
          <p:cNvCxnSpPr>
            <a:cxnSpLocks/>
          </p:cNvCxnSpPr>
          <p:nvPr/>
        </p:nvCxnSpPr>
        <p:spPr>
          <a:xfrm>
            <a:off x="4597849" y="1166110"/>
            <a:ext cx="665267" cy="710648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A086685-DBD3-4817-9B53-668CBC73719B}"/>
              </a:ext>
            </a:extLst>
          </p:cNvPr>
          <p:cNvCxnSpPr>
            <a:cxnSpLocks/>
          </p:cNvCxnSpPr>
          <p:nvPr/>
        </p:nvCxnSpPr>
        <p:spPr>
          <a:xfrm>
            <a:off x="1669440" y="2557491"/>
            <a:ext cx="665267" cy="710648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D07299E-2F6F-4B68-BF33-A35C589562EC}"/>
              </a:ext>
            </a:extLst>
          </p:cNvPr>
          <p:cNvCxnSpPr>
            <a:cxnSpLocks/>
          </p:cNvCxnSpPr>
          <p:nvPr/>
        </p:nvCxnSpPr>
        <p:spPr>
          <a:xfrm flipV="1">
            <a:off x="1722421" y="3244098"/>
            <a:ext cx="612286" cy="20361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C919CDE-27CC-4DCF-8E09-F9E5C6746ED7}"/>
              </a:ext>
            </a:extLst>
          </p:cNvPr>
          <p:cNvSpPr txBox="1"/>
          <p:nvPr/>
        </p:nvSpPr>
        <p:spPr>
          <a:xfrm>
            <a:off x="1152810" y="3204135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A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DA54EEC-249E-4726-B678-689A2AD62581}"/>
              </a:ext>
            </a:extLst>
          </p:cNvPr>
          <p:cNvSpPr txBox="1"/>
          <p:nvPr/>
        </p:nvSpPr>
        <p:spPr>
          <a:xfrm>
            <a:off x="2320163" y="2743146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C10F4DC-EA46-4BBB-B9C1-E0CE11DE5535}"/>
              </a:ext>
            </a:extLst>
          </p:cNvPr>
          <p:cNvSpPr txBox="1"/>
          <p:nvPr/>
        </p:nvSpPr>
        <p:spPr>
          <a:xfrm>
            <a:off x="1179835" y="2140616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166C553-0834-4371-BEF1-777AE32A6D7C}"/>
              </a:ext>
            </a:extLst>
          </p:cNvPr>
          <p:cNvSpPr txBox="1"/>
          <p:nvPr/>
        </p:nvSpPr>
        <p:spPr>
          <a:xfrm>
            <a:off x="3218674" y="691051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D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1189CDF-34B5-4EED-97B7-BEC693152445}"/>
              </a:ext>
            </a:extLst>
          </p:cNvPr>
          <p:cNvSpPr txBox="1"/>
          <p:nvPr/>
        </p:nvSpPr>
        <p:spPr>
          <a:xfrm>
            <a:off x="3753202" y="1905411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EDB6CA7-500A-44C9-A399-2D12EACA1DA8}"/>
              </a:ext>
            </a:extLst>
          </p:cNvPr>
          <p:cNvSpPr txBox="1"/>
          <p:nvPr/>
        </p:nvSpPr>
        <p:spPr>
          <a:xfrm>
            <a:off x="4156278" y="512456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F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26F63E4-0971-4D61-806E-C4DD73D3C3DE}"/>
              </a:ext>
            </a:extLst>
          </p:cNvPr>
          <p:cNvSpPr txBox="1"/>
          <p:nvPr/>
        </p:nvSpPr>
        <p:spPr>
          <a:xfrm>
            <a:off x="4823838" y="1724088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7C247D4-3240-4ED4-98A7-48D6A415AB00}"/>
              </a:ext>
            </a:extLst>
          </p:cNvPr>
          <p:cNvSpPr txBox="1"/>
          <p:nvPr/>
        </p:nvSpPr>
        <p:spPr>
          <a:xfrm>
            <a:off x="6732766" y="1398937"/>
            <a:ext cx="40374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gì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92982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551456" y="5183039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6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1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574858" y="4147741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7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5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70159" y="3912792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78050" y="4874166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04146" y="1078083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B222B5B-2EF1-41ED-A9EB-5468C6CC0F0A}"/>
              </a:ext>
            </a:extLst>
          </p:cNvPr>
          <p:cNvCxnSpPr/>
          <p:nvPr/>
        </p:nvCxnSpPr>
        <p:spPr>
          <a:xfrm flipV="1">
            <a:off x="1648047" y="1329070"/>
            <a:ext cx="1935125" cy="1254642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10313D4-2B21-48A6-8EC2-A30D779D50CB}"/>
              </a:ext>
            </a:extLst>
          </p:cNvPr>
          <p:cNvCxnSpPr>
            <a:cxnSpLocks/>
          </p:cNvCxnSpPr>
          <p:nvPr/>
        </p:nvCxnSpPr>
        <p:spPr>
          <a:xfrm>
            <a:off x="3583172" y="1293172"/>
            <a:ext cx="511791" cy="663219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6E2FA12-CA62-4D70-B566-D4E98EA2F619}"/>
              </a:ext>
            </a:extLst>
          </p:cNvPr>
          <p:cNvCxnSpPr>
            <a:cxnSpLocks/>
          </p:cNvCxnSpPr>
          <p:nvPr/>
        </p:nvCxnSpPr>
        <p:spPr>
          <a:xfrm flipH="1">
            <a:off x="4094963" y="1130212"/>
            <a:ext cx="502886" cy="826179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6D6623F-C785-4950-BF5E-61B9305C04A1}"/>
              </a:ext>
            </a:extLst>
          </p:cNvPr>
          <p:cNvCxnSpPr>
            <a:cxnSpLocks/>
          </p:cNvCxnSpPr>
          <p:nvPr/>
        </p:nvCxnSpPr>
        <p:spPr>
          <a:xfrm>
            <a:off x="4597849" y="1166110"/>
            <a:ext cx="665267" cy="710648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011B1B8-D276-4AFA-BC8F-74F49EDD8D38}"/>
              </a:ext>
            </a:extLst>
          </p:cNvPr>
          <p:cNvCxnSpPr>
            <a:cxnSpLocks/>
          </p:cNvCxnSpPr>
          <p:nvPr/>
        </p:nvCxnSpPr>
        <p:spPr>
          <a:xfrm>
            <a:off x="1669440" y="2557491"/>
            <a:ext cx="665267" cy="710648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D3E74AC-001A-43EA-859F-BE4A1FD18EDC}"/>
              </a:ext>
            </a:extLst>
          </p:cNvPr>
          <p:cNvCxnSpPr>
            <a:cxnSpLocks/>
          </p:cNvCxnSpPr>
          <p:nvPr/>
        </p:nvCxnSpPr>
        <p:spPr>
          <a:xfrm flipV="1">
            <a:off x="1722421" y="3244098"/>
            <a:ext cx="612286" cy="20361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F921FB93-01CB-465E-B1DC-6C57F4E3B272}"/>
              </a:ext>
            </a:extLst>
          </p:cNvPr>
          <p:cNvSpPr txBox="1"/>
          <p:nvPr/>
        </p:nvSpPr>
        <p:spPr>
          <a:xfrm>
            <a:off x="2320163" y="2743146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CAE76B0-C75D-4FDE-BBE0-C3A6DEE13483}"/>
              </a:ext>
            </a:extLst>
          </p:cNvPr>
          <p:cNvSpPr txBox="1"/>
          <p:nvPr/>
        </p:nvSpPr>
        <p:spPr>
          <a:xfrm>
            <a:off x="1179835" y="2140616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A870D21-30FF-4E01-B9DF-3129106761E4}"/>
              </a:ext>
            </a:extLst>
          </p:cNvPr>
          <p:cNvSpPr txBox="1"/>
          <p:nvPr/>
        </p:nvSpPr>
        <p:spPr>
          <a:xfrm>
            <a:off x="3218674" y="691051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D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29F911D-E191-4322-9DFA-93EDD0DE16AC}"/>
              </a:ext>
            </a:extLst>
          </p:cNvPr>
          <p:cNvSpPr txBox="1"/>
          <p:nvPr/>
        </p:nvSpPr>
        <p:spPr>
          <a:xfrm>
            <a:off x="3753202" y="1905411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8D6EBE3-946B-4D32-8F77-349A8DBF2C9F}"/>
              </a:ext>
            </a:extLst>
          </p:cNvPr>
          <p:cNvSpPr txBox="1"/>
          <p:nvPr/>
        </p:nvSpPr>
        <p:spPr>
          <a:xfrm>
            <a:off x="4156278" y="512456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F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4191714-82BA-4AEC-8E4A-9D2D85A00934}"/>
              </a:ext>
            </a:extLst>
          </p:cNvPr>
          <p:cNvSpPr txBox="1"/>
          <p:nvPr/>
        </p:nvSpPr>
        <p:spPr>
          <a:xfrm>
            <a:off x="4823838" y="1724088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0FCB53A-2758-4F1C-8035-C1B6486EBC0F}"/>
              </a:ext>
            </a:extLst>
          </p:cNvPr>
          <p:cNvSpPr txBox="1"/>
          <p:nvPr/>
        </p:nvSpPr>
        <p:spPr>
          <a:xfrm>
            <a:off x="7355441" y="1166110"/>
            <a:ext cx="40374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mấy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đoạn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thẳng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E3461A3-7E38-459F-9AC0-8AAB0B681B42}"/>
              </a:ext>
            </a:extLst>
          </p:cNvPr>
          <p:cNvSpPr txBox="1"/>
          <p:nvPr/>
        </p:nvSpPr>
        <p:spPr>
          <a:xfrm>
            <a:off x="1152810" y="3204135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247172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DE, EF, FG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GF, FE, DG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DF, EG, GD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DE, EF, GD</a:t>
            </a: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04146" y="1078083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CBD235D-4D91-4ABB-980D-069A7DBC677B}"/>
              </a:ext>
            </a:extLst>
          </p:cNvPr>
          <p:cNvCxnSpPr>
            <a:cxnSpLocks/>
            <a:stCxn id="27" idx="2"/>
          </p:cNvCxnSpPr>
          <p:nvPr/>
        </p:nvCxnSpPr>
        <p:spPr>
          <a:xfrm>
            <a:off x="1610138" y="1484155"/>
            <a:ext cx="2484825" cy="472236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70CA912-9312-4E17-9667-DC74E3AB11D6}"/>
              </a:ext>
            </a:extLst>
          </p:cNvPr>
          <p:cNvCxnSpPr>
            <a:cxnSpLocks/>
          </p:cNvCxnSpPr>
          <p:nvPr/>
        </p:nvCxnSpPr>
        <p:spPr>
          <a:xfrm flipH="1">
            <a:off x="4094963" y="1130212"/>
            <a:ext cx="502886" cy="826179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C02946E-0273-4777-AEB3-DFC228277A7C}"/>
              </a:ext>
            </a:extLst>
          </p:cNvPr>
          <p:cNvCxnSpPr>
            <a:cxnSpLocks/>
          </p:cNvCxnSpPr>
          <p:nvPr/>
        </p:nvCxnSpPr>
        <p:spPr>
          <a:xfrm>
            <a:off x="4597849" y="1166110"/>
            <a:ext cx="665267" cy="710648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17D34382-030D-4136-8D6D-9059B7B77892}"/>
              </a:ext>
            </a:extLst>
          </p:cNvPr>
          <p:cNvSpPr txBox="1"/>
          <p:nvPr/>
        </p:nvSpPr>
        <p:spPr>
          <a:xfrm>
            <a:off x="1351823" y="776269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D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B825DE4-1808-49D4-877D-448E1536F461}"/>
              </a:ext>
            </a:extLst>
          </p:cNvPr>
          <p:cNvSpPr txBox="1"/>
          <p:nvPr/>
        </p:nvSpPr>
        <p:spPr>
          <a:xfrm>
            <a:off x="3753202" y="1905411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1924127-1497-48F6-83A8-37FFF3EEB2C5}"/>
              </a:ext>
            </a:extLst>
          </p:cNvPr>
          <p:cNvSpPr txBox="1"/>
          <p:nvPr/>
        </p:nvSpPr>
        <p:spPr>
          <a:xfrm>
            <a:off x="4156278" y="512456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F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02C31C3-BD7F-4CD5-ABB3-B674186006DF}"/>
              </a:ext>
            </a:extLst>
          </p:cNvPr>
          <p:cNvSpPr txBox="1"/>
          <p:nvPr/>
        </p:nvSpPr>
        <p:spPr>
          <a:xfrm>
            <a:off x="4823838" y="1724088"/>
            <a:ext cx="51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362221A-47CB-4F8C-9A37-D55FD2C7B3C7}"/>
              </a:ext>
            </a:extLst>
          </p:cNvPr>
          <p:cNvSpPr txBox="1"/>
          <p:nvPr/>
        </p:nvSpPr>
        <p:spPr>
          <a:xfrm>
            <a:off x="6212291" y="1166110"/>
            <a:ext cx="49039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Kể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đoạn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thẳng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trong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54617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04" t="2618" r="104" b="96"/>
          <a:stretch/>
        </p:blipFill>
        <p:spPr>
          <a:xfrm>
            <a:off x="0" y="0"/>
            <a:ext cx="12190576" cy="685719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A, D, 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A, B, F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A, D, 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C, D, 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04146" y="1078083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38A94EC-2BEB-42D4-BD4B-09FFDCC8A9B2}"/>
              </a:ext>
            </a:extLst>
          </p:cNvPr>
          <p:cNvCxnSpPr/>
          <p:nvPr/>
        </p:nvCxnSpPr>
        <p:spPr>
          <a:xfrm flipH="1">
            <a:off x="1950089" y="1261456"/>
            <a:ext cx="3253562" cy="158425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D75594C-31AE-4AC5-9F29-4482D27B799A}"/>
              </a:ext>
            </a:extLst>
          </p:cNvPr>
          <p:cNvCxnSpPr>
            <a:cxnSpLocks/>
          </p:cNvCxnSpPr>
          <p:nvPr/>
        </p:nvCxnSpPr>
        <p:spPr>
          <a:xfrm flipH="1" flipV="1">
            <a:off x="1733107" y="1261456"/>
            <a:ext cx="3332157" cy="89393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0071C01C-28D2-4CF8-8217-E13737D9EEA1}"/>
              </a:ext>
            </a:extLst>
          </p:cNvPr>
          <p:cNvSpPr/>
          <p:nvPr/>
        </p:nvSpPr>
        <p:spPr>
          <a:xfrm>
            <a:off x="1950089" y="1261456"/>
            <a:ext cx="45719" cy="12077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643FF1FA-3589-44D1-9463-754E4F561469}"/>
              </a:ext>
            </a:extLst>
          </p:cNvPr>
          <p:cNvSpPr/>
          <p:nvPr/>
        </p:nvSpPr>
        <p:spPr>
          <a:xfrm>
            <a:off x="2497216" y="1413897"/>
            <a:ext cx="45719" cy="12077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7D83ACC2-D3DB-4D95-B1EC-DE99D0471D77}"/>
              </a:ext>
            </a:extLst>
          </p:cNvPr>
          <p:cNvSpPr/>
          <p:nvPr/>
        </p:nvSpPr>
        <p:spPr>
          <a:xfrm>
            <a:off x="4628594" y="1973493"/>
            <a:ext cx="45719" cy="12077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5CF5F0A1-CC29-428B-BAD9-D0DB3895D115}"/>
              </a:ext>
            </a:extLst>
          </p:cNvPr>
          <p:cNvSpPr/>
          <p:nvPr/>
        </p:nvSpPr>
        <p:spPr>
          <a:xfrm>
            <a:off x="4998589" y="1261121"/>
            <a:ext cx="45719" cy="12077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86BCDE55-86F6-4559-952B-B1AF8F7BF3C0}"/>
              </a:ext>
            </a:extLst>
          </p:cNvPr>
          <p:cNvSpPr/>
          <p:nvPr/>
        </p:nvSpPr>
        <p:spPr>
          <a:xfrm>
            <a:off x="3320724" y="2087832"/>
            <a:ext cx="45719" cy="12077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5F13DBEA-89DB-48C8-9039-9F07F584A30C}"/>
              </a:ext>
            </a:extLst>
          </p:cNvPr>
          <p:cNvSpPr/>
          <p:nvPr/>
        </p:nvSpPr>
        <p:spPr>
          <a:xfrm>
            <a:off x="2394740" y="2543605"/>
            <a:ext cx="45719" cy="12077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B390E63A-2B73-4714-94A7-290E7F5FB294}"/>
              </a:ext>
            </a:extLst>
          </p:cNvPr>
          <p:cNvSpPr/>
          <p:nvPr/>
        </p:nvSpPr>
        <p:spPr>
          <a:xfrm>
            <a:off x="3923345" y="1788918"/>
            <a:ext cx="45719" cy="12077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05AA92-B6A5-44C1-8F18-E8AFCB5ABF38}"/>
              </a:ext>
            </a:extLst>
          </p:cNvPr>
          <p:cNvSpPr txBox="1"/>
          <p:nvPr/>
        </p:nvSpPr>
        <p:spPr>
          <a:xfrm>
            <a:off x="1594720" y="688327"/>
            <a:ext cx="110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A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7B37A7E-3E0D-4D48-9FF1-0459CF5E59F3}"/>
              </a:ext>
            </a:extLst>
          </p:cNvPr>
          <p:cNvSpPr txBox="1"/>
          <p:nvPr/>
        </p:nvSpPr>
        <p:spPr>
          <a:xfrm>
            <a:off x="2267149" y="820304"/>
            <a:ext cx="110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62B4691-F830-419F-ABBA-9FD8BC4C6B20}"/>
              </a:ext>
            </a:extLst>
          </p:cNvPr>
          <p:cNvSpPr txBox="1"/>
          <p:nvPr/>
        </p:nvSpPr>
        <p:spPr>
          <a:xfrm>
            <a:off x="3685582" y="1142587"/>
            <a:ext cx="110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D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03D122D-FF71-467F-B87B-98D177E1E372}"/>
              </a:ext>
            </a:extLst>
          </p:cNvPr>
          <p:cNvSpPr txBox="1"/>
          <p:nvPr/>
        </p:nvSpPr>
        <p:spPr>
          <a:xfrm>
            <a:off x="4742753" y="721877"/>
            <a:ext cx="110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1C7A532-3455-4BBD-958C-6A48676278B2}"/>
              </a:ext>
            </a:extLst>
          </p:cNvPr>
          <p:cNvSpPr txBox="1"/>
          <p:nvPr/>
        </p:nvSpPr>
        <p:spPr>
          <a:xfrm>
            <a:off x="4392197" y="2063143"/>
            <a:ext cx="110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7EFCED2-F601-484E-826A-4EDD34B2B4D8}"/>
              </a:ext>
            </a:extLst>
          </p:cNvPr>
          <p:cNvSpPr txBox="1"/>
          <p:nvPr/>
        </p:nvSpPr>
        <p:spPr>
          <a:xfrm>
            <a:off x="3126965" y="2181498"/>
            <a:ext cx="110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F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7FD7961-0E1B-48DD-892E-AFBF095B5352}"/>
              </a:ext>
            </a:extLst>
          </p:cNvPr>
          <p:cNvSpPr txBox="1"/>
          <p:nvPr/>
        </p:nvSpPr>
        <p:spPr>
          <a:xfrm>
            <a:off x="2214774" y="2640528"/>
            <a:ext cx="110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ECD5F6-84B9-401B-92CB-445A6E518BEE}"/>
              </a:ext>
            </a:extLst>
          </p:cNvPr>
          <p:cNvSpPr txBox="1"/>
          <p:nvPr/>
        </p:nvSpPr>
        <p:spPr>
          <a:xfrm>
            <a:off x="7111087" y="1321509"/>
            <a:ext cx="35733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3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điểm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thẳng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hàng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2066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</TotalTime>
  <Words>518</Words>
  <Application>Microsoft Office PowerPoint</Application>
  <PresentationFormat>Widescreen</PresentationFormat>
  <Paragraphs>152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5" baseType="lpstr">
      <vt:lpstr>等线</vt:lpstr>
      <vt:lpstr>Microsoft YaHei</vt:lpstr>
      <vt:lpstr>.VnBlack</vt:lpstr>
      <vt:lpstr>Arial</vt:lpstr>
      <vt:lpstr>Arial-Rounded</vt:lpstr>
      <vt:lpstr>Bungee Inline</vt:lpstr>
      <vt:lpstr>Calibri</vt:lpstr>
      <vt:lpstr>Lobster</vt:lpstr>
      <vt:lpstr>Montserrat Alternates Black</vt:lpstr>
      <vt:lpstr>Open Sans Bold</vt:lpstr>
      <vt:lpstr>Tahoma</vt:lpstr>
      <vt:lpstr>Times New Roman</vt:lpstr>
      <vt:lpstr>Trebuchet MS</vt:lpstr>
      <vt:lpstr>Utm AVO</vt:lpstr>
      <vt:lpstr>Wingdings 3</vt:lpstr>
      <vt:lpstr>6_Office Theme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22</cp:revision>
  <dcterms:created xsi:type="dcterms:W3CDTF">2021-07-24T01:07:49Z</dcterms:created>
  <dcterms:modified xsi:type="dcterms:W3CDTF">2023-12-13T09:44:26Z</dcterms:modified>
</cp:coreProperties>
</file>