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26"/>
  </p:notesMasterIdLst>
  <p:handoutMasterIdLst>
    <p:handoutMasterId r:id="rId27"/>
  </p:handoutMasterIdLst>
  <p:sldIdLst>
    <p:sldId id="3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095" r:id="rId16"/>
    <p:sldId id="2007577096" r:id="rId17"/>
    <p:sldId id="2007577099" r:id="rId18"/>
    <p:sldId id="2007577110" r:id="rId19"/>
    <p:sldId id="2007577111" r:id="rId20"/>
    <p:sldId id="2007577112" r:id="rId21"/>
    <p:sldId id="2007577113" r:id="rId22"/>
    <p:sldId id="2007577114" r:id="rId23"/>
    <p:sldId id="2007577115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5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gif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gif"/><Relationship Id="rId2" Type="http://schemas.openxmlformats.org/officeDocument/2006/relationships/image" Target="../media/image31.gif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5" Type="http://schemas.openxmlformats.org/officeDocument/2006/relationships/image" Target="../media/image44.sv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gif"/><Relationship Id="rId5" Type="http://schemas.openxmlformats.org/officeDocument/2006/relationships/slide" Target="slide5.xml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6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58.gif"/><Relationship Id="rId2" Type="http://schemas.openxmlformats.org/officeDocument/2006/relationships/image" Target="../media/image50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gif"/><Relationship Id="rId11" Type="http://schemas.openxmlformats.org/officeDocument/2006/relationships/image" Target="../media/image55.gif"/><Relationship Id="rId5" Type="http://schemas.openxmlformats.org/officeDocument/2006/relationships/slide" Target="slide12.xml"/><Relationship Id="rId15" Type="http://schemas.openxmlformats.org/officeDocument/2006/relationships/image" Target="../media/image57.gif"/><Relationship Id="rId10" Type="http://schemas.openxmlformats.org/officeDocument/2006/relationships/slide" Target="slide10.xml"/><Relationship Id="rId4" Type="http://schemas.openxmlformats.org/officeDocument/2006/relationships/image" Target="../media/image51.gif"/><Relationship Id="rId9" Type="http://schemas.openxmlformats.org/officeDocument/2006/relationships/image" Target="../media/image54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2885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3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</a:t>
            </a:r>
            <a:r>
              <a:rPr lang="vi-VN" sz="3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3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3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HÌNH </a:t>
            </a: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3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86702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</a:t>
            </a: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HÌNH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26372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5012265" y="4239257"/>
            <a:ext cx="226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62106" y="1433688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MỤC TIÊU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5361" y="2018463"/>
            <a:ext cx="76610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Qua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, con </a:t>
            </a:r>
            <a:r>
              <a:rPr lang="en-US" sz="2400" dirty="0" err="1">
                <a:solidFill>
                  <a:schemeClr val="bg1"/>
                </a:solidFill>
              </a:rPr>
              <a:t>nắm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được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Nhận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được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Nhận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biết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thực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hiện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được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việc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cắt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ghép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xếp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tạo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toán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Rèn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năng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lực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duy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tưởng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tượng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21028" y="6528391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53819" y="6422065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ounded Rectangle 2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333</Words>
  <Application>Microsoft Office PowerPoint</Application>
  <PresentationFormat>Widescreen</PresentationFormat>
  <Paragraphs>60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Microsoft YaHei</vt:lpstr>
      <vt:lpstr>Arial</vt:lpstr>
      <vt:lpstr>Arial-Rounded</vt:lpstr>
      <vt:lpstr>Calibri</vt:lpstr>
      <vt:lpstr>Impact</vt:lpstr>
      <vt:lpstr>Lobster</vt:lpstr>
      <vt:lpstr>Open Sans Bold</vt:lpstr>
      <vt:lpstr>Times New Roman</vt:lpstr>
      <vt:lpstr>Utm AVO</vt:lpstr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2021-07-24T01:07:49Z</dcterms:created>
  <dcterms:modified xsi:type="dcterms:W3CDTF">2023-12-13T09:41:55Z</dcterms:modified>
</cp:coreProperties>
</file>