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77" r:id="rId4"/>
    <p:sldId id="276" r:id="rId5"/>
    <p:sldId id="264" r:id="rId6"/>
    <p:sldId id="271" r:id="rId7"/>
    <p:sldId id="272" r:id="rId8"/>
    <p:sldId id="273" r:id="rId9"/>
    <p:sldId id="274" r:id="rId10"/>
    <p:sldId id="275" r:id="rId11"/>
    <p:sldId id="27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2" autoAdjust="0"/>
    <p:restoredTop sz="93961" autoAdjust="0"/>
  </p:normalViewPr>
  <p:slideViewPr>
    <p:cSldViewPr snapToGrid="0">
      <p:cViewPr varScale="1">
        <p:scale>
          <a:sx n="79" d="100"/>
          <a:sy n="79" d="100"/>
        </p:scale>
        <p:origin x="96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Điểm, đoạn thẳng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72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2908" y="1689410"/>
            <a:ext cx="93326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: LÀM QUEN VỚI HÌNH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3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5449109" y="3924960"/>
            <a:ext cx="203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1766889" y="23563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2780136" y="3669721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/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/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các điểm có 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các đoạn thẳng có trong hình vẽ.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AB dài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Dùng thước đo độ dài đoạn thẳng (theo mẫu)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MN dài        cm.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PQ dài         cm.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1282&quot;&gt;&lt;object type=&quot;3&quot; unique_id=&quot;21283&quot;&gt;&lt;property id=&quot;20148&quot; value=&quot;5&quot;/&gt;&lt;property id=&quot;20300&quot; value=&quot;Slide 2&quot;/&gt;&lt;property id=&quot;20307&quot; value=&quot;276&quot;/&gt;&lt;/object&gt;&lt;object type=&quot;3&quot; unique_id=&quot;21284&quot;&gt;&lt;property id=&quot;20148&quot; value=&quot;5&quot;/&gt;&lt;property id=&quot;20300&quot; value=&quot;Slide 3&quot;/&gt;&lt;property id=&quot;20307&quot; value=&quot;264&quot;/&gt;&lt;/object&gt;&lt;object type=&quot;3&quot; unique_id=&quot;21285&quot;&gt;&lt;property id=&quot;20148&quot; value=&quot;5&quot;/&gt;&lt;property id=&quot;20300&quot; value=&quot;Slide 4&quot;/&gt;&lt;property id=&quot;20307&quot; value=&quot;271&quot;/&gt;&lt;/object&gt;&lt;object type=&quot;3&quot; unique_id=&quot;21286&quot;&gt;&lt;property id=&quot;20148&quot; value=&quot;5&quot;/&gt;&lt;property id=&quot;20300&quot; value=&quot;Slide 5&quot;/&gt;&lt;property id=&quot;20307&quot; value=&quot;272&quot;/&gt;&lt;/object&gt;&lt;object type=&quot;3&quot; unique_id=&quot;21287&quot;&gt;&lt;property id=&quot;20148&quot; value=&quot;5&quot;/&gt;&lt;property id=&quot;20300&quot; value=&quot;Slide 6&quot;/&gt;&lt;property id=&quot;20307&quot; value=&quot;273&quot;/&gt;&lt;/object&gt;&lt;object type=&quot;3&quot; unique_id=&quot;21288&quot;&gt;&lt;property id=&quot;20148&quot; value=&quot;5&quot;/&gt;&lt;property id=&quot;20300&quot; value=&quot;Slide 7&quot;/&gt;&lt;property id=&quot;20307&quot; value=&quot;274&quot;/&gt;&lt;/object&gt;&lt;object type=&quot;3&quot; unique_id=&quot;21289&quot;&gt;&lt;property id=&quot;20148&quot; value=&quot;5&quot;/&gt;&lt;property id=&quot;20300&quot; value=&quot;Slide 8&quot;/&gt;&lt;property id=&quot;20307&quot; value=&quot;275&quot;/&gt;&lt;/object&gt;&lt;object type=&quot;3&quot; unique_id=&quot;21290&quot;&gt;&lt;property id=&quot;20148&quot; value=&quot;5&quot;/&gt;&lt;property id=&quot;20300&quot; value=&quot;Slide 9&quot;/&gt;&lt;property id=&quot;20307&quot; value=&quot;270&quot;/&gt;&lt;/object&gt;&lt;object type=&quot;3&quot; unique_id=&quot;21321&quot;&gt;&lt;property id=&quot;20148&quot; value=&quot;5&quot;/&gt;&lt;property id=&quot;20300&quot; value=&quot;Slide 1&quot;/&gt;&lt;property id=&quot;20307&quot; value=&quot;277&quot;/&gt;&lt;/object&gt;&lt;/object&gt;&lt;object type=&quot;8&quot; unique_id=&quot;2130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298</Words>
  <Application>Microsoft Office PowerPoint</Application>
  <PresentationFormat>Widescreen</PresentationFormat>
  <Paragraphs>102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iCiel Cadena</vt:lpstr>
      <vt:lpstr>iCiel Crocante</vt:lpstr>
      <vt:lpstr>Lobster</vt:lpstr>
      <vt:lpstr>Open Sans Bold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186</cp:revision>
  <dcterms:created xsi:type="dcterms:W3CDTF">2021-05-29T04:05:18Z</dcterms:created>
  <dcterms:modified xsi:type="dcterms:W3CDTF">2023-12-01T10:32:03Z</dcterms:modified>
</cp:coreProperties>
</file>