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</p:sldMasterIdLst>
  <p:notesMasterIdLst>
    <p:notesMasterId r:id="rId25"/>
  </p:notesMasterIdLst>
  <p:sldIdLst>
    <p:sldId id="2007577093" r:id="rId7"/>
    <p:sldId id="326" r:id="rId8"/>
    <p:sldId id="327" r:id="rId9"/>
    <p:sldId id="257" r:id="rId10"/>
    <p:sldId id="262" r:id="rId11"/>
    <p:sldId id="261" r:id="rId12"/>
    <p:sldId id="264" r:id="rId13"/>
    <p:sldId id="263" r:id="rId14"/>
    <p:sldId id="268" r:id="rId15"/>
    <p:sldId id="269" r:id="rId16"/>
    <p:sldId id="298" r:id="rId17"/>
    <p:sldId id="273" r:id="rId18"/>
    <p:sldId id="328" r:id="rId19"/>
    <p:sldId id="300" r:id="rId20"/>
    <p:sldId id="329" r:id="rId21"/>
    <p:sldId id="330" r:id="rId22"/>
    <p:sldId id="331" r:id="rId23"/>
    <p:sldId id="200757709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4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39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548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7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98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1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895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5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2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90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5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0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452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57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0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84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0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33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65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69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6914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024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43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04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57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353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0045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151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502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587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82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1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01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9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5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6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1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7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9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4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01/12/2023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2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gif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12" Type="http://schemas.openxmlformats.org/officeDocument/2006/relationships/image" Target="../media/image13.gif"/><Relationship Id="rId2" Type="http://schemas.openxmlformats.org/officeDocument/2006/relationships/image" Target="../media/image6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openxmlformats.org/officeDocument/2006/relationships/image" Target="../media/image8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jpg"/><Relationship Id="rId18" Type="http://schemas.openxmlformats.org/officeDocument/2006/relationships/image" Target="../media/image24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6.png"/><Relationship Id="rId5" Type="http://schemas.openxmlformats.org/officeDocument/2006/relationships/audio" Target="NULL" TargetMode="External"/><Relationship Id="rId1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jpg"/><Relationship Id="rId1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1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 smtClean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 smtClean="0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: </a:t>
            </a:r>
            <a:r>
              <a:rPr lang="vi-VN" sz="4400" dirty="0" smtClean="0">
                <a:solidFill>
                  <a:srgbClr val="FF0000"/>
                </a:solidFill>
                <a:latin typeface="Open Sans Bold"/>
              </a:rPr>
              <a:t>Tự nhiên và xã hội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=""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=""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 smtClean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=""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=""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4000" dirty="0" smtClean="0">
                <a:solidFill>
                  <a:srgbClr val="002060"/>
                </a:solidFill>
                <a:latin typeface="Open Sans Bold"/>
              </a:rPr>
              <a:t>Cùng tham gia giao thông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4175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3A8B19-337A-471A-93BB-D26C03DD8148}"/>
              </a:ext>
            </a:extLst>
          </p:cNvPr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79F7BB-9264-45AD-932F-4338C243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334C64B-5AD8-4310-8365-FFA4DB5265B7}"/>
              </a:ext>
            </a:extLst>
          </p:cNvPr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51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D8FEE9-5673-4D7A-A4A2-428687FAC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A08727-B3C8-4516-A847-513214FC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5890D4-A137-4AC7-82F6-3B335EF9859C}"/>
              </a:ext>
            </a:extLst>
          </p:cNvPr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DE92DF-081D-4458-972C-E392F4313782}"/>
              </a:ext>
            </a:extLst>
          </p:cNvPr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2D4CBF-AFA5-4D50-99A3-8C6973AE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B110694-4B26-4B90-B8CF-AD3A3D91F621}"/>
              </a:ext>
            </a:extLst>
          </p:cNvPr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013D39F-7448-4F7B-825D-709930757E64}"/>
              </a:ext>
            </a:extLst>
          </p:cNvPr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8692D0-5332-4FBF-8916-172BCA49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EC16A1B-9C89-4D9A-BDA1-C27DACFC44D3}"/>
              </a:ext>
            </a:extLst>
          </p:cNvPr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  <p:extLst>
      <p:ext uri="{BB962C8B-B14F-4D97-AF65-F5344CB8AC3E}">
        <p14:creationId xmlns:p14="http://schemas.microsoft.com/office/powerpoint/2010/main" val="42834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44ECA-7E71-4AA4-B450-45E94F62C115}"/>
              </a:ext>
            </a:extLst>
          </p:cNvPr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A5890D4-A137-4AC7-82F6-3B335EF9859C}"/>
              </a:ext>
            </a:extLst>
          </p:cNvPr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8DE92DF-081D-4458-972C-E392F4313782}"/>
              </a:ext>
            </a:extLst>
          </p:cNvPr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896D46-A4AB-4C4F-816E-C404C767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4939C33-A156-4A56-B50F-26A86F4F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xmlns="" id="{0EE8F03E-40DB-4D5D-A94A-0468BBB726A1}"/>
              </a:ext>
            </a:extLst>
          </p:cNvPr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>
            <a:extLst>
              <a:ext uri="{FF2B5EF4-FFF2-40B4-BE49-F238E27FC236}">
                <a16:creationId xmlns:a16="http://schemas.microsoft.com/office/drawing/2014/main" xmlns="" id="{B858371D-F8C0-406B-817C-C4F13FF849E6}"/>
              </a:ext>
            </a:extLst>
          </p:cNvPr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>
            <a:extLst>
              <a:ext uri="{FF2B5EF4-FFF2-40B4-BE49-F238E27FC236}">
                <a16:creationId xmlns:a16="http://schemas.microsoft.com/office/drawing/2014/main" xmlns="" id="{C8A0FA9C-1587-494E-94B2-549C94A4B30B}"/>
              </a:ext>
            </a:extLst>
          </p:cNvPr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178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37922D-D98D-43A2-A92D-640AE22F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3A4E237-187C-43F9-8A51-0289EE2DB8A4}"/>
              </a:ext>
            </a:extLst>
          </p:cNvPr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84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EB1BBD1-5A04-42C7-B7AB-2E9E9A3A2C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5F52833C-1D66-4A11-9DFF-00AFB7148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B9A1F4-3487-4F26-BBFC-8BE92003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Bài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tập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nhà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: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9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97129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27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27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47AB15-C5EE-4C5F-96C7-027DF5FC19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27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37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63770B-5F13-4016-969E-9B3B75BEB5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21334&quot;&gt;&lt;object type=&quot;3&quot; unique_id=&quot;21335&quot;&gt;&lt;property id=&quot;20148&quot; value=&quot;5&quot;/&gt;&lt;property id=&quot;20300&quot; value=&quot;Slide 2&quot;/&gt;&lt;property id=&quot;20307&quot; value=&quot;326&quot;/&gt;&lt;/object&gt;&lt;object type=&quot;3&quot; unique_id=&quot;21336&quot;&gt;&lt;property id=&quot;20148&quot; value=&quot;5&quot;/&gt;&lt;property id=&quot;20300&quot; value=&quot;Slide 3&quot;/&gt;&lt;property id=&quot;20307&quot; value=&quot;327&quot;/&gt;&lt;/object&gt;&lt;object type=&quot;3&quot; unique_id=&quot;21337&quot;&gt;&lt;property id=&quot;20148&quot; value=&quot;5&quot;/&gt;&lt;property id=&quot;20300&quot; value=&quot;Slide 4&quot;/&gt;&lt;property id=&quot;20307&quot; value=&quot;257&quot;/&gt;&lt;/object&gt;&lt;object type=&quot;3&quot; unique_id=&quot;21338&quot;&gt;&lt;property id=&quot;20148&quot; value=&quot;5&quot;/&gt;&lt;property id=&quot;20300&quot; value=&quot;Slide 5&quot;/&gt;&lt;property id=&quot;20307&quot; value=&quot;262&quot;/&gt;&lt;/object&gt;&lt;object type=&quot;3&quot; unique_id=&quot;21339&quot;&gt;&lt;property id=&quot;20148&quot; value=&quot;5&quot;/&gt;&lt;property id=&quot;20300&quot; value=&quot;Slide 6&quot;/&gt;&lt;property id=&quot;20307&quot; value=&quot;261&quot;/&gt;&lt;/object&gt;&lt;object type=&quot;3&quot; unique_id=&quot;21340&quot;&gt;&lt;property id=&quot;20148&quot; value=&quot;5&quot;/&gt;&lt;property id=&quot;20300&quot; value=&quot;Slide 7&quot;/&gt;&lt;property id=&quot;20307&quot; value=&quot;264&quot;/&gt;&lt;/object&gt;&lt;object type=&quot;3&quot; unique_id=&quot;21341&quot;&gt;&lt;property id=&quot;20148&quot; value=&quot;5&quot;/&gt;&lt;property id=&quot;20300&quot; value=&quot;Slide 8&quot;/&gt;&lt;property id=&quot;20307&quot; value=&quot;263&quot;/&gt;&lt;/object&gt;&lt;object type=&quot;3&quot; unique_id=&quot;21342&quot;&gt;&lt;property id=&quot;20148&quot; value=&quot;5&quot;/&gt;&lt;property id=&quot;20300&quot; value=&quot;Slide 9&quot;/&gt;&lt;property id=&quot;20307&quot; value=&quot;268&quot;/&gt;&lt;/object&gt;&lt;object type=&quot;3&quot; unique_id=&quot;21343&quot;&gt;&lt;property id=&quot;20148&quot; value=&quot;5&quot;/&gt;&lt;property id=&quot;20300&quot; value=&quot;Slide 10&quot;/&gt;&lt;property id=&quot;20307&quot; value=&quot;269&quot;/&gt;&lt;/object&gt;&lt;object type=&quot;3&quot; unique_id=&quot;21344&quot;&gt;&lt;property id=&quot;20148&quot; value=&quot;5&quot;/&gt;&lt;property id=&quot;20300&quot; value=&quot;Slide 11&quot;/&gt;&lt;property id=&quot;20307&quot; value=&quot;298&quot;/&gt;&lt;/object&gt;&lt;object type=&quot;3&quot; unique_id=&quot;21345&quot;&gt;&lt;property id=&quot;20148&quot; value=&quot;5&quot;/&gt;&lt;property id=&quot;20300&quot; value=&quot;Slide 12&quot;/&gt;&lt;property id=&quot;20307&quot; value=&quot;273&quot;/&gt;&lt;/object&gt;&lt;object type=&quot;3&quot; unique_id=&quot;21346&quot;&gt;&lt;property id=&quot;20148&quot; value=&quot;5&quot;/&gt;&lt;property id=&quot;20300&quot; value=&quot;Slide 13&quot;/&gt;&lt;property id=&quot;20307&quot; value=&quot;328&quot;/&gt;&lt;/object&gt;&lt;object type=&quot;3&quot; unique_id=&quot;21347&quot;&gt;&lt;property id=&quot;20148&quot; value=&quot;5&quot;/&gt;&lt;property id=&quot;20300&quot; value=&quot;Slide 14&quot;/&gt;&lt;property id=&quot;20307&quot; value=&quot;300&quot;/&gt;&lt;/object&gt;&lt;object type=&quot;3&quot; unique_id=&quot;21348&quot;&gt;&lt;property id=&quot;20148&quot; value=&quot;5&quot;/&gt;&lt;property id=&quot;20300&quot; value=&quot;Slide 15&quot;/&gt;&lt;property id=&quot;20307&quot; value=&quot;329&quot;/&gt;&lt;/object&gt;&lt;object type=&quot;3&quot; unique_id=&quot;21349&quot;&gt;&lt;property id=&quot;20148&quot; value=&quot;5&quot;/&gt;&lt;property id=&quot;20300&quot; value=&quot;Slide 16&quot;/&gt;&lt;property id=&quot;20307&quot; value=&quot;330&quot;/&gt;&lt;/object&gt;&lt;object type=&quot;3&quot; unique_id=&quot;21350&quot;&gt;&lt;property id=&quot;20148&quot; value=&quot;5&quot;/&gt;&lt;property id=&quot;20300&quot; value=&quot;Slide 17&quot;/&gt;&lt;property id=&quot;20307&quot; value=&quot;331&quot;/&gt;&lt;/object&gt;&lt;object type=&quot;3&quot; unique_id=&quot;21351&quot;&gt;&lt;property id=&quot;20148&quot; value=&quot;5&quot;/&gt;&lt;property id=&quot;20300&quot; value=&quot;Slide 18 - &amp;quot;Bài tập về nhà: Kể với người thân về đèn  giao thông và biển báo đã học&amp;quot;&quot;/&gt;&lt;property id=&quot;20307&quot; value=&quot;2007577092&quot;/&gt;&lt;/object&gt;&lt;object type=&quot;3&quot; unique_id=&quot;21428&quot;&gt;&lt;property id=&quot;20148&quot; value=&quot;5&quot;/&gt;&lt;property id=&quot;20300&quot; value=&quot;Slide 1&quot;/&gt;&lt;property id=&quot;20307&quot; value=&quot;2007577093&quot;/&gt;&lt;/object&gt;&lt;/object&gt;&lt;object type=&quot;8&quot; unique_id=&quot;2137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439</Words>
  <Application>Microsoft Office PowerPoint</Application>
  <PresentationFormat>Widescreen</PresentationFormat>
  <Paragraphs>53</Paragraphs>
  <Slides>18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41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iCiel Mijas</vt:lpstr>
      <vt:lpstr>Lobster</vt:lpstr>
      <vt:lpstr>Open Sans Bold</vt:lpstr>
      <vt:lpstr>黑体</vt:lpstr>
      <vt:lpstr>Times New Roman</vt:lpstr>
      <vt:lpstr>字魂59号-创粗黑</vt:lpstr>
      <vt:lpstr>方正卡通简体</vt:lpstr>
      <vt:lpstr>等线</vt:lpstr>
      <vt:lpstr>等线 Light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về nhà: Kể với người thân về đèn  giao thông và biển báo đã học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13</cp:revision>
  <dcterms:created xsi:type="dcterms:W3CDTF">2021-06-05T04:03:17Z</dcterms:created>
  <dcterms:modified xsi:type="dcterms:W3CDTF">2023-12-01T14:59:28Z</dcterms:modified>
</cp:coreProperties>
</file>