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3"/>
  </p:notesMasterIdLst>
  <p:sldIdLst>
    <p:sldId id="294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67" r:id="rId18"/>
    <p:sldId id="268" r:id="rId19"/>
    <p:sldId id="269" r:id="rId20"/>
    <p:sldId id="293" r:id="rId21"/>
    <p:sldId id="27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87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50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03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28/12/2023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image" Target="../media/image9.png"/><Relationship Id="rId7" Type="http://schemas.openxmlformats.org/officeDocument/2006/relationships/image" Target="../media/image6.svg"/><Relationship Id="rId12" Type="http://schemas.openxmlformats.org/officeDocument/2006/relationships/image" Target="../media/image15.gif"/><Relationship Id="rId2" Type="http://schemas.openxmlformats.org/officeDocument/2006/relationships/image" Target="../media/image8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image" Target="../media/image10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1877" y="23489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Ôn tập đo lường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7905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=""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=""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=""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=""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=""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896374-38F8-4322-96A4-98256687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A1FA51-504D-45EF-BFB6-0DB4CC649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21543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=""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=""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=""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=""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=""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=""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=""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=""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=""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=""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=""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=""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=""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=""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=""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=""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=""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=""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=""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=""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22196&quot;&gt;&lt;object type=&quot;3&quot; unique_id=&quot;22198&quot;&gt;&lt;property id=&quot;20148&quot; value=&quot;5&quot;/&gt;&lt;property id=&quot;20300&quot; value=&quot;Slide 2&quot;/&gt;&lt;property id=&quot;20307&quot; value=&quot;286&quot;/&gt;&lt;/object&gt;&lt;object type=&quot;3&quot; unique_id=&quot;22199&quot;&gt;&lt;property id=&quot;20148&quot; value=&quot;5&quot;/&gt;&lt;property id=&quot;20300&quot; value=&quot;Slide 3&quot;/&gt;&lt;property id=&quot;20307&quot; value=&quot;292&quot;/&gt;&lt;/object&gt;&lt;object type=&quot;3&quot; unique_id=&quot;22200&quot;&gt;&lt;property id=&quot;20148&quot; value=&quot;5&quot;/&gt;&lt;property id=&quot;20300&quot; value=&quot;Slide 4&quot;/&gt;&lt;property id=&quot;20307&quot; value=&quot;291&quot;/&gt;&lt;/object&gt;&lt;object type=&quot;3&quot; unique_id=&quot;22201&quot;&gt;&lt;property id=&quot;20148&quot; value=&quot;5&quot;/&gt;&lt;property id=&quot;20300&quot; value=&quot;Slide 5&quot;/&gt;&lt;property id=&quot;20307&quot; value=&quot;261&quot;/&gt;&lt;/object&gt;&lt;object type=&quot;3&quot; unique_id=&quot;22202&quot;&gt;&lt;property id=&quot;20148&quot; value=&quot;5&quot;/&gt;&lt;property id=&quot;20300&quot; value=&quot;Slide 6&quot;/&gt;&lt;property id=&quot;20307&quot; value=&quot;262&quot;/&gt;&lt;/object&gt;&lt;object type=&quot;3&quot; unique_id=&quot;22203&quot;&gt;&lt;property id=&quot;20148&quot; value=&quot;5&quot;/&gt;&lt;property id=&quot;20300&quot; value=&quot;Slide 7&quot;/&gt;&lt;property id=&quot;20307&quot; value=&quot;263&quot;/&gt;&lt;/object&gt;&lt;object type=&quot;3&quot; unique_id=&quot;22204&quot;&gt;&lt;property id=&quot;20148&quot; value=&quot;5&quot;/&gt;&lt;property id=&quot;20300&quot; value=&quot;Slide 8&quot;/&gt;&lt;property id=&quot;20307&quot; value=&quot;264&quot;/&gt;&lt;/object&gt;&lt;object type=&quot;3&quot; unique_id=&quot;22205&quot;&gt;&lt;property id=&quot;20148&quot; value=&quot;5&quot;/&gt;&lt;property id=&quot;20300&quot; value=&quot;Slide 9&quot;/&gt;&lt;property id=&quot;20307&quot; value=&quot;265&quot;/&gt;&lt;/object&gt;&lt;object type=&quot;3&quot; unique_id=&quot;22206&quot;&gt;&lt;property id=&quot;20148&quot; value=&quot;5&quot;/&gt;&lt;property id=&quot;20300&quot; value=&quot;Slide 10&quot;/&gt;&lt;property id=&quot;20307&quot; value=&quot;288&quot;/&gt;&lt;/object&gt;&lt;object type=&quot;3&quot; unique_id=&quot;22207&quot;&gt;&lt;property id=&quot;20148&quot; value=&quot;5&quot;/&gt;&lt;property id=&quot;20300&quot; value=&quot;Slide 11&quot;/&gt;&lt;property id=&quot;20307&quot; value=&quot;266&quot;/&gt;&lt;/object&gt;&lt;object type=&quot;3&quot; unique_id=&quot;22208&quot;&gt;&lt;property id=&quot;20148&quot; value=&quot;5&quot;/&gt;&lt;property id=&quot;20300&quot; value=&quot;Slide 12&quot;/&gt;&lt;property id=&quot;20307&quot; value=&quot;267&quot;/&gt;&lt;/object&gt;&lt;object type=&quot;3&quot; unique_id=&quot;22209&quot;&gt;&lt;property id=&quot;20148&quot; value=&quot;5&quot;/&gt;&lt;property id=&quot;20300&quot; value=&quot;Slide 13&quot;/&gt;&lt;property id=&quot;20307&quot; value=&quot;268&quot;/&gt;&lt;/object&gt;&lt;object type=&quot;3&quot; unique_id=&quot;22210&quot;&gt;&lt;property id=&quot;20148&quot; value=&quot;5&quot;/&gt;&lt;property id=&quot;20300&quot; value=&quot;Slide 14&quot;/&gt;&lt;property id=&quot;20307&quot; value=&quot;269&quot;/&gt;&lt;/object&gt;&lt;object type=&quot;3&quot; unique_id=&quot;22211&quot;&gt;&lt;property id=&quot;20148&quot; value=&quot;5&quot;/&gt;&lt;property id=&quot;20300&quot; value=&quot;Slide 15&quot;/&gt;&lt;property id=&quot;20307&quot; value=&quot;293&quot;/&gt;&lt;/object&gt;&lt;object type=&quot;3&quot; unique_id=&quot;22212&quot;&gt;&lt;property id=&quot;20148&quot; value=&quot;5&quot;/&gt;&lt;property id=&quot;20300&quot; value=&quot;Slide 16&quot;/&gt;&lt;property id=&quot;20307&quot; value=&quot;271&quot;/&gt;&lt;/object&gt;&lt;object type=&quot;3&quot; unique_id=&quot;22267&quot;&gt;&lt;property id=&quot;20148&quot; value=&quot;5&quot;/&gt;&lt;property id=&quot;20300&quot; value=&quot;Slide 1&quot;/&gt;&lt;property id=&quot;20307&quot; value=&quot;294&quot;/&gt;&lt;/object&gt;&lt;/object&gt;&lt;object type=&quot;8&quot; unique_id=&quot;222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233</Words>
  <Application>Microsoft Office PowerPoint</Application>
  <PresentationFormat>Widescreen</PresentationFormat>
  <Paragraphs>54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微软雅黑</vt:lpstr>
      <vt:lpstr>微软雅黑</vt:lpstr>
      <vt:lpstr>SimSun</vt:lpstr>
      <vt:lpstr>SimSun</vt:lpstr>
      <vt:lpstr>华文楷体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Lobster</vt:lpstr>
      <vt:lpstr>Montserrat ExtraBold</vt:lpstr>
      <vt:lpstr>Open Sans Bold</vt:lpstr>
      <vt:lpstr>黑体</vt:lpstr>
      <vt:lpstr>Times New Roman</vt:lpstr>
      <vt:lpstr>方正卡通简体</vt:lpstr>
      <vt:lpstr>等线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Microsoft account</cp:lastModifiedBy>
  <cp:revision>8</cp:revision>
  <dcterms:created xsi:type="dcterms:W3CDTF">2021-05-21T09:12:05Z</dcterms:created>
  <dcterms:modified xsi:type="dcterms:W3CDTF">2023-12-28T07:35:36Z</dcterms:modified>
</cp:coreProperties>
</file>