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19"/>
  </p:notesMasterIdLst>
  <p:sldIdLst>
    <p:sldId id="336" r:id="rId6"/>
    <p:sldId id="474" r:id="rId7"/>
    <p:sldId id="258" r:id="rId8"/>
    <p:sldId id="260" r:id="rId9"/>
    <p:sldId id="546" r:id="rId10"/>
    <p:sldId id="262" r:id="rId11"/>
    <p:sldId id="545" r:id="rId12"/>
    <p:sldId id="265" r:id="rId13"/>
    <p:sldId id="497" r:id="rId14"/>
    <p:sldId id="547" r:id="rId15"/>
    <p:sldId id="548" r:id="rId16"/>
    <p:sldId id="55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1" d="100"/>
          <a:sy n="41" d="100"/>
        </p:scale>
        <p:origin x="111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11/17/2023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11/17/2023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11/17/2023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7.gif"/><Relationship Id="rId18" Type="http://schemas.microsoft.com/office/2007/relationships/hdphoto" Target="../media/hdphoto8.wdp"/><Relationship Id="rId26" Type="http://schemas.openxmlformats.org/officeDocument/2006/relationships/image" Target="../media/image65.png"/><Relationship Id="rId3" Type="http://schemas.microsoft.com/office/2007/relationships/hdphoto" Target="../media/hdphoto2.wdp"/><Relationship Id="rId21" Type="http://schemas.openxmlformats.org/officeDocument/2006/relationships/image" Target="../media/image6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60.png"/><Relationship Id="rId25" Type="http://schemas.openxmlformats.org/officeDocument/2006/relationships/image" Target="../media/image64.gif"/><Relationship Id="rId2" Type="http://schemas.openxmlformats.org/officeDocument/2006/relationships/image" Target="../media/image51.png"/><Relationship Id="rId16" Type="http://schemas.openxmlformats.org/officeDocument/2006/relationships/image" Target="../media/image59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63.png"/><Relationship Id="rId28" Type="http://schemas.openxmlformats.org/officeDocument/2006/relationships/image" Target="../media/image66.png"/><Relationship Id="rId10" Type="http://schemas.microsoft.com/office/2007/relationships/hdphoto" Target="../media/hdphoto5.wdp"/><Relationship Id="rId19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58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gif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10" Type="http://schemas.openxmlformats.org/officeDocument/2006/relationships/image" Target="../media/image32.gif"/><Relationship Id="rId19" Type="http://schemas.openxmlformats.org/officeDocument/2006/relationships/slide" Target="slide5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slide" Target="slide6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11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>
                <a:solidFill>
                  <a:srgbClr val="002060"/>
                </a:solidFill>
                <a:latin typeface="Open Sans Bold"/>
              </a:rPr>
              <a:t>: ÔN TẬP GIỮ HỌC KÌ 1 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9271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CA8D-C56A-4BFA-A2F6-0B79787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AE89-6E2D-4D38-9977-0573F3316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0C129-EA74-4EE2-942C-BC311FA71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31A902-0C74-4040-8A77-385CCD2AA3E7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" y="923539"/>
            <a:ext cx="668655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043" y="4787964"/>
            <a:ext cx="2800350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281" y="4186810"/>
            <a:ext cx="29337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60" y="0"/>
            <a:ext cx="12378960" cy="73748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8" y="1266629"/>
            <a:ext cx="66122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Định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hướng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học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tiếp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theo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031416" y="3136612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3781207" y="32268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784815" y="3136612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75434" y="3713073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178</Words>
  <Application>Microsoft Office PowerPoint</Application>
  <PresentationFormat>Widescreen</PresentationFormat>
  <Paragraphs>30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Lobster</vt:lpstr>
      <vt:lpstr>Open Sans Bold</vt:lpstr>
      <vt:lpstr>Times New Roman</vt:lpstr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2021-05-24T13:36:31Z</dcterms:created>
  <dcterms:modified xsi:type="dcterms:W3CDTF">2023-11-17T05:08:52Z</dcterms:modified>
</cp:coreProperties>
</file>