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B11E7-D49F-48E4-A9B0-51C21EA4162F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31E9D-D416-42D0-A845-D77A6F5EF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4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7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3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9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09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329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503174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1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6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9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4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6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6C616-53D5-4EE6-8602-1E03A9EFE81D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9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8.gif"/><Relationship Id="rId2" Type="http://schemas.openxmlformats.org/officeDocument/2006/relationships/image" Target="../media/image1.gif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gif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11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888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=""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002060"/>
                </a:solidFill>
                <a:latin typeface="Open Sans Bold"/>
              </a:rPr>
              <a:t>Luyện tập chung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191961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255270"/>
            <a:ext cx="9062720" cy="37350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15" y="4467225"/>
            <a:ext cx="10066655" cy="1513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5659120" y="2789555"/>
            <a:ext cx="304165" cy="20891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638800" y="2931160"/>
            <a:ext cx="3499485" cy="18967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214370" y="2809875"/>
            <a:ext cx="2302510" cy="26777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786630" y="3752850"/>
            <a:ext cx="730250" cy="17348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516880" y="3601085"/>
            <a:ext cx="1491615" cy="18865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93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136193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HP-194" panose="020B0603050302020204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409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4649" y="5434583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378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cốc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44425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cốc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80110" y="2762885"/>
            <a:ext cx="9413875" cy="981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cốc của bạn Nam nhiều hơn bạn nữ là?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755" y="252095"/>
            <a:ext cx="5090160" cy="240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618105"/>
            <a:ext cx="9413875" cy="10801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gạo nặng mấy cân?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620" y="160020"/>
            <a:ext cx="2065020" cy="25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157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773045"/>
            <a:ext cx="9413875" cy="9251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Gói muối nặng mấy kg?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rId8" action="ppaction://hlinksldjump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0595" y="262890"/>
            <a:ext cx="2171700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6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133978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939" y="423545"/>
            <a:ext cx="2593225" cy="9753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4175"/>
            <a:ext cx="11214735" cy="4189730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3509645" y="2812264"/>
            <a:ext cx="286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60 kg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3491173" y="3735005"/>
            <a:ext cx="286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20 kg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755130" y="2835734"/>
            <a:ext cx="286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= 13 kg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6958330" y="3698064"/>
            <a:ext cx="286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= 5 kg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11000739" y="2780665"/>
            <a:ext cx="1967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= 56 kg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10970259" y="3642360"/>
            <a:ext cx="1967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= 25 kg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3004128" y="4576380"/>
            <a:ext cx="286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40 l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3034608" y="5383465"/>
            <a:ext cx="286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= 30 l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6148648" y="4566220"/>
            <a:ext cx="286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= 13 l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6473768" y="5383465"/>
            <a:ext cx="286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= 6 l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10464743" y="4653215"/>
            <a:ext cx="286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= 68 l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10434263" y="5383465"/>
            <a:ext cx="286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= 45 l</a:t>
            </a:r>
          </a:p>
        </p:txBody>
      </p:sp>
    </p:spTree>
    <p:extLst>
      <p:ext uri="{BB962C8B-B14F-4D97-AF65-F5344CB8AC3E}">
        <p14:creationId xmlns:p14="http://schemas.microsoft.com/office/powerpoint/2010/main" val="158562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1" y="228458"/>
            <a:ext cx="7684654" cy="1143000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30175"/>
            <a:ext cx="10088245" cy="164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90" y="2325370"/>
            <a:ext cx="7357110" cy="453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" y="3117215"/>
            <a:ext cx="4772025" cy="154749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46450" y="321564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7730" y="408686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346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9725" y="102870"/>
            <a:ext cx="9195435" cy="52933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28965" y="5024582"/>
            <a:ext cx="7665143" cy="18334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người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mua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lít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xăng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latin typeface="HP001 4 hàng" panose="020B0603050302020204" pitchFamily="34" charset="0"/>
              </a:rPr>
              <a:t>:</a:t>
            </a:r>
          </a:p>
          <a:p>
            <a:pPr algn="ctr"/>
            <a:r>
              <a:rPr lang="en-US" sz="3200" b="1" dirty="0">
                <a:latin typeface="HP001 4 hàng" panose="020B0603050302020204" pitchFamily="34" charset="0"/>
              </a:rPr>
              <a:t>25 + 3 = 28 (l)</a:t>
            </a:r>
          </a:p>
          <a:p>
            <a:pPr algn="ctr"/>
            <a:r>
              <a:rPr lang="en-US" sz="3200" b="1" dirty="0" err="1">
                <a:latin typeface="HP001 4 hàng" panose="020B0603050302020204" pitchFamily="34" charset="0"/>
              </a:rPr>
              <a:t>Đáp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</a:rPr>
              <a:t>: 28 </a:t>
            </a:r>
            <a:r>
              <a:rPr lang="en-US" sz="3200" b="1" dirty="0" smtClean="0">
                <a:latin typeface="HP001 4 hàng" panose="020B0603050302020204" pitchFamily="34" charset="0"/>
              </a:rPr>
              <a:t>l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xăng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20345&quot;&gt;&lt;object type=&quot;3&quot; unique_id=&quot;20347&quot;&gt;&lt;property id=&quot;20148&quot; value=&quot;5&quot;/&gt;&lt;property id=&quot;20300&quot; value=&quot;Slide 2&quot;/&gt;&lt;property id=&quot;20307&quot; value=&quot;258&quot;/&gt;&lt;/object&gt;&lt;object type=&quot;3&quot; unique_id=&quot;20348&quot;&gt;&lt;property id=&quot;20148&quot; value=&quot;5&quot;/&gt;&lt;property id=&quot;20300&quot; value=&quot;Slide 3&quot;/&gt;&lt;property id=&quot;20307&quot; value=&quot;259&quot;/&gt;&lt;/object&gt;&lt;object type=&quot;3&quot; unique_id=&quot;20349&quot;&gt;&lt;property id=&quot;20148&quot; value=&quot;5&quot;/&gt;&lt;property id=&quot;20300&quot; value=&quot;Slide 4&quot;/&gt;&lt;property id=&quot;20307&quot; value=&quot;260&quot;/&gt;&lt;/object&gt;&lt;object type=&quot;3&quot; unique_id=&quot;20350&quot;&gt;&lt;property id=&quot;20148&quot; value=&quot;5&quot;/&gt;&lt;property id=&quot;20300&quot; value=&quot;Slide 5&quot;/&gt;&lt;property id=&quot;20307&quot; value=&quot;261&quot;/&gt;&lt;/object&gt;&lt;object type=&quot;3&quot; unique_id=&quot;20351&quot;&gt;&lt;property id=&quot;20148&quot; value=&quot;5&quot;/&gt;&lt;property id=&quot;20300&quot; value=&quot;Slide 6&quot;/&gt;&lt;property id=&quot;20307&quot; value=&quot;262&quot;/&gt;&lt;/object&gt;&lt;object type=&quot;3&quot; unique_id=&quot;20352&quot;&gt;&lt;property id=&quot;20148&quot; value=&quot;5&quot;/&gt;&lt;property id=&quot;20300&quot; value=&quot;Slide 7&quot;/&gt;&lt;property id=&quot;20307&quot; value=&quot;263&quot;/&gt;&lt;/object&gt;&lt;object type=&quot;3&quot; unique_id=&quot;20353&quot;&gt;&lt;property id=&quot;20148&quot; value=&quot;5&quot;/&gt;&lt;property id=&quot;20300&quot; value=&quot;Slide 8&quot;/&gt;&lt;property id=&quot;20307&quot; value=&quot;264&quot;/&gt;&lt;/object&gt;&lt;object type=&quot;3&quot; unique_id=&quot;20354&quot;&gt;&lt;property id=&quot;20148&quot; value=&quot;5&quot;/&gt;&lt;property id=&quot;20300&quot; value=&quot;Slide 9&quot;/&gt;&lt;property id=&quot;20307&quot; value=&quot;265&quot;/&gt;&lt;/object&gt;&lt;object type=&quot;3&quot; unique_id=&quot;20355&quot;&gt;&lt;property id=&quot;20148&quot; value=&quot;5&quot;/&gt;&lt;property id=&quot;20300&quot; value=&quot;Slide 10&quot;/&gt;&lt;property id=&quot;20307&quot; value=&quot;266&quot;/&gt;&lt;/object&gt;&lt;object type=&quot;3&quot; unique_id=&quot;20356&quot;&gt;&lt;property id=&quot;20148&quot; value=&quot;5&quot;/&gt;&lt;property id=&quot;20300&quot; value=&quot;Slide 11&quot;/&gt;&lt;property id=&quot;20307&quot; value=&quot;267&quot;/&gt;&lt;/object&gt;&lt;object type=&quot;3&quot; unique_id=&quot;20396&quot;&gt;&lt;property id=&quot;20148&quot; value=&quot;5&quot;/&gt;&lt;property id=&quot;20300&quot; value=&quot;Slide 1&quot;/&gt;&lt;property id=&quot;20307&quot; value=&quot;268&quot;/&gt;&lt;/object&gt;&lt;/object&gt;&lt;object type=&quot;8&quot; unique_id=&quot;20369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165</Words>
  <Application>Microsoft Office PowerPoint</Application>
  <PresentationFormat>Widescreen</PresentationFormat>
  <Paragraphs>49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HP001 4 hàng</vt:lpstr>
      <vt:lpstr>HP-194</vt:lpstr>
      <vt:lpstr>Lobster</vt:lpstr>
      <vt:lpstr>Open Sans Bold</vt:lpstr>
      <vt:lpstr>SVN-Whimsy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account</cp:lastModifiedBy>
  <cp:revision>2</cp:revision>
  <dcterms:created xsi:type="dcterms:W3CDTF">2021-08-22T14:33:47Z</dcterms:created>
  <dcterms:modified xsi:type="dcterms:W3CDTF">2023-11-08T12:23:21Z</dcterms:modified>
</cp:coreProperties>
</file>