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9" r:id="rId5"/>
  </p:sldMasterIdLst>
  <p:notesMasterIdLst>
    <p:notesMasterId r:id="rId20"/>
  </p:notesMasterIdLst>
  <p:sldIdLst>
    <p:sldId id="336" r:id="rId6"/>
    <p:sldId id="258" r:id="rId7"/>
    <p:sldId id="259" r:id="rId8"/>
    <p:sldId id="260" r:id="rId9"/>
    <p:sldId id="261" r:id="rId10"/>
    <p:sldId id="262" r:id="rId11"/>
    <p:sldId id="263" r:id="rId12"/>
    <p:sldId id="390" r:id="rId13"/>
    <p:sldId id="264" r:id="rId14"/>
    <p:sldId id="265" r:id="rId15"/>
    <p:sldId id="283" r:id="rId16"/>
    <p:sldId id="287" r:id="rId17"/>
    <p:sldId id="288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45" d="100"/>
          <a:sy n="45" d="100"/>
        </p:scale>
        <p:origin x="926" y="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85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35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48" y="92032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 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11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71774" y="635400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2331518" y="3442697"/>
            <a:ext cx="7884792" cy="1865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Open Sans Bold"/>
              </a:rPr>
              <a:t>: THỰC HÀNH VÀ TRẢI NGHIỆM VỚI CÁC ĐƠN VỊ KI-LÔ-GAM; LÍT</a:t>
            </a:r>
          </a:p>
        </p:txBody>
      </p:sp>
    </p:spTree>
    <p:extLst>
      <p:ext uri="{BB962C8B-B14F-4D97-AF65-F5344CB8AC3E}">
        <p14:creationId xmlns:p14="http://schemas.microsoft.com/office/powerpoint/2010/main" val="2927175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7665" y="1764030"/>
            <a:ext cx="9098280" cy="367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675"/>
            <a:ext cx="256794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85" y="1483360"/>
            <a:ext cx="9627870" cy="38919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32660" y="5570728"/>
            <a:ext cx="403606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Quyển vở nặng hơn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5125" y="5589016"/>
            <a:ext cx="468503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Quyển bóng đá nặng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342" y="729555"/>
            <a:ext cx="5047642" cy="712694"/>
            <a:chOff x="1183342" y="1369567"/>
            <a:chExt cx="5047642" cy="712694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464304"/>
              <a:ext cx="423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5" name="Picture 4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/>
        </p:blipFill>
        <p:spPr bwMode="auto">
          <a:xfrm>
            <a:off x="494019" y="1536192"/>
            <a:ext cx="6546861" cy="41011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40880" y="868047"/>
            <a:ext cx="3973916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1kg?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822" y="4594287"/>
            <a:ext cx="180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nặng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hơn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951778" y="2810985"/>
            <a:ext cx="992777" cy="992777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38029" y="3458917"/>
            <a:ext cx="69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677" y="3689750"/>
            <a:ext cx="5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76856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/>
        </p:blipFill>
        <p:spPr bwMode="auto">
          <a:xfrm>
            <a:off x="3085499" y="1179080"/>
            <a:ext cx="6553200" cy="32792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45915" y="466386"/>
            <a:ext cx="6340864" cy="712694"/>
            <a:chOff x="1183342" y="1369567"/>
            <a:chExt cx="6340864" cy="712694"/>
          </a:xfrm>
        </p:grpSpPr>
        <p:sp>
          <p:nvSpPr>
            <p:cNvPr id="5" name="TextBox 4"/>
            <p:cNvSpPr txBox="1"/>
            <p:nvPr/>
          </p:nvSpPr>
          <p:spPr>
            <a:xfrm>
              <a:off x="2000164" y="1464304"/>
              <a:ext cx="5524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4267471" y="3382130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7" idx="7"/>
          </p:cNvCxnSpPr>
          <p:nvPr/>
        </p:nvCxnSpPr>
        <p:spPr>
          <a:xfrm flipV="1">
            <a:off x="4657716" y="2350164"/>
            <a:ext cx="640174" cy="1098921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77803" y="1857256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2kg</a:t>
            </a:r>
          </a:p>
        </p:txBody>
      </p:sp>
      <p:sp>
        <p:nvSpPr>
          <p:cNvPr id="10" name="Oval 9"/>
          <p:cNvSpPr/>
          <p:nvPr/>
        </p:nvSpPr>
        <p:spPr>
          <a:xfrm>
            <a:off x="7546955" y="3779497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6611368" y="3085065"/>
            <a:ext cx="1002542" cy="761387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29636" y="2592157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4288" y="4898248"/>
            <a:ext cx="7024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– 2 = 3 (kg)</a:t>
            </a:r>
          </a:p>
          <a:p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kg</a:t>
            </a:r>
          </a:p>
        </p:txBody>
      </p:sp>
    </p:spTree>
    <p:extLst>
      <p:ext uri="{BB962C8B-B14F-4D97-AF65-F5344CB8AC3E}">
        <p14:creationId xmlns:p14="http://schemas.microsoft.com/office/powerpoint/2010/main" val="3593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+ 6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+ 28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38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39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+ 9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825" y="2789727"/>
            <a:ext cx="2934336" cy="2934336"/>
          </a:xfrm>
          <a:prstGeom prst="rect">
            <a:avLst/>
          </a:prstGeom>
        </p:spPr>
      </p:pic>
      <p:sp>
        <p:nvSpPr>
          <p:cNvPr id="12" name="Rectangle: Rounded Corners 18"/>
          <p:cNvSpPr/>
          <p:nvPr/>
        </p:nvSpPr>
        <p:spPr>
          <a:xfrm>
            <a:off x="9106903" y="5701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61358" y="2354199"/>
            <a:ext cx="69308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17: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trải nghiệm với các  đơn vị ki-lô-gam, 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467739" y="242177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704" y="1035622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4 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 11  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6156" y="1677106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Toán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0052" y="2271090"/>
            <a:ext cx="939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17: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hành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trải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nghiệm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vị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E136E-D948-4376-BCEE-688785A562A1}"/>
              </a:ext>
            </a:extLst>
          </p:cNvPr>
          <p:cNvSpPr txBox="1"/>
          <p:nvPr/>
        </p:nvSpPr>
        <p:spPr>
          <a:xfrm>
            <a:off x="1907969" y="2912574"/>
            <a:ext cx="981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  ki –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lô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– gam,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lít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1 – Trang 66, 67)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09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5720" y="140970"/>
            <a:ext cx="7749540" cy="2636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380" y="2713355"/>
            <a:ext cx="688848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645" y="5126355"/>
            <a:ext cx="6800215" cy="173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250</Words>
  <Application>Microsoft Office PowerPoint</Application>
  <PresentationFormat>Widescreen</PresentationFormat>
  <Paragraphs>54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HP001 4 hàng</vt:lpstr>
      <vt:lpstr>ITC Avant Garde Std Bk</vt:lpstr>
      <vt:lpstr>Lobster</vt:lpstr>
      <vt:lpstr>Open Sans Bold</vt:lpstr>
      <vt:lpstr>Times New Roman</vt:lpstr>
      <vt:lpstr>3_Office Theme</vt:lpstr>
      <vt:lpstr>1_Office Theme</vt:lpstr>
      <vt:lpstr>2_Office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10</cp:revision>
  <dcterms:created xsi:type="dcterms:W3CDTF">2021-05-10T04:55:00Z</dcterms:created>
  <dcterms:modified xsi:type="dcterms:W3CDTF">2023-11-17T05:10:52Z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