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336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58" r:id="rId14"/>
    <p:sldId id="264" r:id="rId15"/>
    <p:sldId id="390" r:id="rId16"/>
    <p:sldId id="270" r:id="rId17"/>
    <p:sldId id="271" r:id="rId18"/>
    <p:sldId id="272" r:id="rId19"/>
    <p:sldId id="29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92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453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252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62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11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0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468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19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2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24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14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02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0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0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18" Type="http://schemas.openxmlformats.org/officeDocument/2006/relationships/image" Target="../media/image22.GIF"/><Relationship Id="rId3" Type="http://schemas.openxmlformats.org/officeDocument/2006/relationships/slideLayout" Target="../slideLayouts/slideLayout49.xml"/><Relationship Id="rId7" Type="http://schemas.openxmlformats.org/officeDocument/2006/relationships/slide" Target="slide6.xml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6.GIF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9.png"/><Relationship Id="rId15" Type="http://schemas.openxmlformats.org/officeDocument/2006/relationships/slide" Target="slide9.xml"/><Relationship Id="rId10" Type="http://schemas.openxmlformats.org/officeDocument/2006/relationships/slide" Target="slide7.xml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11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KI-LÔ-GAM</a:t>
            </a:r>
          </a:p>
        </p:txBody>
      </p:sp>
    </p:spTree>
    <p:extLst>
      <p:ext uri="{BB962C8B-B14F-4D97-AF65-F5344CB8AC3E}">
        <p14:creationId xmlns:p14="http://schemas.microsoft.com/office/powerpoint/2010/main" val="292717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 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 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Toán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05" y="2261881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15: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3 -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(Trang 61)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40" y="853694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789" y="3488944"/>
            <a:ext cx="4043299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 kg + 23 kg = 35 kg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30116" y="3488944"/>
            <a:ext cx="4008628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45 kg + 20 kg = 65 kg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58886" y="3478784"/>
            <a:ext cx="3729482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 kg + 7 kg = 16 kg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140" y="265430"/>
            <a:ext cx="10377195" cy="313727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26846" y="3782695"/>
            <a:ext cx="9070340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+ 50 = 80 (kg)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80 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526" y="3429000"/>
            <a:ext cx="5032148" cy="298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6879771" y="290578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kg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DEBDE4E-0286-45C9-A00F-0CFED9ADD242}"/>
              </a:ext>
            </a:extLst>
          </p:cNvPr>
          <p:cNvCxnSpPr>
            <a:cxnSpLocks/>
          </p:cNvCxnSpPr>
          <p:nvPr/>
        </p:nvCxnSpPr>
        <p:spPr>
          <a:xfrm flipV="1">
            <a:off x="5212769" y="727299"/>
            <a:ext cx="3346095" cy="39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E5E42D-36D0-45AB-9478-06B64D6944BC}"/>
              </a:ext>
            </a:extLst>
          </p:cNvPr>
          <p:cNvCxnSpPr>
            <a:cxnSpLocks/>
          </p:cNvCxnSpPr>
          <p:nvPr/>
        </p:nvCxnSpPr>
        <p:spPr>
          <a:xfrm flipV="1">
            <a:off x="8697998" y="727299"/>
            <a:ext cx="2485114" cy="23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E1B0E68-0402-44B8-90A7-5C21DB83BAD3}"/>
              </a:ext>
            </a:extLst>
          </p:cNvPr>
          <p:cNvCxnSpPr>
            <a:cxnSpLocks/>
          </p:cNvCxnSpPr>
          <p:nvPr/>
        </p:nvCxnSpPr>
        <p:spPr>
          <a:xfrm>
            <a:off x="1404569" y="1329641"/>
            <a:ext cx="2033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707176B-220A-43A1-BA29-A9E07A008637}"/>
              </a:ext>
            </a:extLst>
          </p:cNvPr>
          <p:cNvSpPr txBox="1"/>
          <p:nvPr/>
        </p:nvSpPr>
        <p:spPr>
          <a:xfrm>
            <a:off x="769567" y="2919758"/>
            <a:ext cx="5990445" cy="162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+ 2kg = 34 (kg)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34 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8558864" y="316739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kg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73FE2A-2D68-45F9-A532-F7D40D4D5F99}"/>
              </a:ext>
            </a:extLst>
          </p:cNvPr>
          <p:cNvCxnSpPr>
            <a:cxnSpLocks/>
          </p:cNvCxnSpPr>
          <p:nvPr/>
        </p:nvCxnSpPr>
        <p:spPr>
          <a:xfrm>
            <a:off x="3669690" y="1329641"/>
            <a:ext cx="4450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3664C5-CAAC-42B0-B2A4-9F3745E42B64}"/>
              </a:ext>
            </a:extLst>
          </p:cNvPr>
          <p:cNvSpPr txBox="1"/>
          <p:nvPr/>
        </p:nvSpPr>
        <p:spPr>
          <a:xfrm>
            <a:off x="711510" y="4461462"/>
            <a:ext cx="5990445" cy="162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– 2kg = 30 (kg)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kg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067742" y="342900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9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2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3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AEE39-DE18-4C5A-A621-4ACAA2F28A0E}"/>
              </a:ext>
            </a:extLst>
          </p:cNvPr>
          <p:cNvSpPr txBox="1"/>
          <p:nvPr/>
        </p:nvSpPr>
        <p:spPr>
          <a:xfrm>
            <a:off x="5128131" y="1117077"/>
            <a:ext cx="1805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</a:rPr>
              <a:t>17 – 7 - 6 </a:t>
            </a:r>
          </a:p>
        </p:txBody>
      </p:sp>
    </p:spTree>
    <p:extLst>
      <p:ext uri="{BB962C8B-B14F-4D97-AF65-F5344CB8AC3E}">
        <p14:creationId xmlns:p14="http://schemas.microsoft.com/office/powerpoint/2010/main" val="6058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450147-AE60-4C0E-86D9-62D0839BA638}"/>
              </a:ext>
            </a:extLst>
          </p:cNvPr>
          <p:cNvSpPr txBox="1"/>
          <p:nvPr/>
        </p:nvSpPr>
        <p:spPr>
          <a:xfrm>
            <a:off x="5128131" y="1117077"/>
            <a:ext cx="1805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</a:rPr>
              <a:t>17 - 9</a:t>
            </a:r>
          </a:p>
        </p:txBody>
      </p:sp>
    </p:spTree>
    <p:extLst>
      <p:ext uri="{BB962C8B-B14F-4D97-AF65-F5344CB8AC3E}">
        <p14:creationId xmlns:p14="http://schemas.microsoft.com/office/powerpoint/2010/main" val="29439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460</Words>
  <Application>Microsoft Office PowerPoint</Application>
  <PresentationFormat>Widescreen</PresentationFormat>
  <Paragraphs>132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.VnBlack</vt:lpstr>
      <vt:lpstr>Arial</vt:lpstr>
      <vt:lpstr>Calibri</vt:lpstr>
      <vt:lpstr>Calibri Light</vt:lpstr>
      <vt:lpstr>HP001 4 hàng</vt:lpstr>
      <vt:lpstr>ITC Avant Garde Std Bk</vt:lpstr>
      <vt:lpstr>Lobster</vt:lpstr>
      <vt:lpstr>Open Sans Bold</vt:lpstr>
      <vt:lpstr>Times New Roman</vt:lpstr>
      <vt:lpstr>Wingdings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</cp:revision>
  <dcterms:created xsi:type="dcterms:W3CDTF">2021-05-13T04:17:00Z</dcterms:created>
  <dcterms:modified xsi:type="dcterms:W3CDTF">2023-11-17T05:08:06Z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