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28"/>
  </p:notesMasterIdLst>
  <p:sldIdLst>
    <p:sldId id="397" r:id="rId5"/>
    <p:sldId id="396" r:id="rId6"/>
    <p:sldId id="343" r:id="rId7"/>
    <p:sldId id="309" r:id="rId8"/>
    <p:sldId id="310" r:id="rId9"/>
    <p:sldId id="311" r:id="rId10"/>
    <p:sldId id="312" r:id="rId11"/>
    <p:sldId id="314" r:id="rId12"/>
    <p:sldId id="315" r:id="rId13"/>
    <p:sldId id="316" r:id="rId14"/>
    <p:sldId id="264" r:id="rId15"/>
    <p:sldId id="346" r:id="rId16"/>
    <p:sldId id="281" r:id="rId17"/>
    <p:sldId id="268" r:id="rId18"/>
    <p:sldId id="269" r:id="rId19"/>
    <p:sldId id="270" r:id="rId20"/>
    <p:sldId id="274" r:id="rId21"/>
    <p:sldId id="272" r:id="rId22"/>
    <p:sldId id="273" r:id="rId23"/>
    <p:sldId id="275" r:id="rId24"/>
    <p:sldId id="276" r:id="rId25"/>
    <p:sldId id="280" r:id="rId26"/>
    <p:sldId id="294"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0" d="100"/>
          <a:sy n="80" d="100"/>
        </p:scale>
        <p:origin x="6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58708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232931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11</a:t>
            </a:fld>
            <a:endParaRPr lang="zh-CN" altLang="en-US"/>
          </a:p>
        </p:txBody>
      </p:sp>
    </p:spTree>
    <p:extLst>
      <p:ext uri="{BB962C8B-B14F-4D97-AF65-F5344CB8AC3E}">
        <p14:creationId xmlns:p14="http://schemas.microsoft.com/office/powerpoint/2010/main" val="88721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74667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50139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2812313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227132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716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08/11/2023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08/11/2023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08/11/2023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08/11/2023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08/11/2023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08/11/2023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08/11/2023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08/11/2023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08/11/2023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08/11/2023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2023/11/8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2023/11/8</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gif"/><Relationship Id="rId3" Type="http://schemas.openxmlformats.org/officeDocument/2006/relationships/image" Target="../media/image7.png"/><Relationship Id="rId7" Type="http://schemas.openxmlformats.org/officeDocument/2006/relationships/image" Target="../media/image6.svg"/><Relationship Id="rId12" Type="http://schemas.openxmlformats.org/officeDocument/2006/relationships/image" Target="../media/image13.gif"/><Relationship Id="rId2" Type="http://schemas.openxmlformats.org/officeDocument/2006/relationships/image" Target="../media/image6.gif"/><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gif"/><Relationship Id="rId5" Type="http://schemas.openxmlformats.org/officeDocument/2006/relationships/image" Target="../media/image8.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GIF"/></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image" Target="../media/image24.png"/><Relationship Id="rId15" Type="http://schemas.openxmlformats.org/officeDocument/2006/relationships/image" Target="../media/image32.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1.png"/><Relationship Id="rId26" Type="http://schemas.openxmlformats.org/officeDocument/2006/relationships/slide" Target="slide7.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43.GIF"/><Relationship Id="rId7" Type="http://schemas.openxmlformats.org/officeDocument/2006/relationships/image" Target="../media/image35.png"/><Relationship Id="rId12" Type="http://schemas.openxmlformats.org/officeDocument/2006/relationships/image" Target="../media/image27.png"/><Relationship Id="rId17" Type="http://schemas.microsoft.com/office/2007/relationships/hdphoto" Target="../media/hdphoto2.wdp"/><Relationship Id="rId25" Type="http://schemas.openxmlformats.org/officeDocument/2006/relationships/image" Target="../media/image38.png"/><Relationship Id="rId33"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26.png"/><Relationship Id="rId24" Type="http://schemas.openxmlformats.org/officeDocument/2006/relationships/slide" Target="slide6.xml"/><Relationship Id="rId32" Type="http://schemas.openxmlformats.org/officeDocument/2006/relationships/slide" Target="slide10.xml"/><Relationship Id="rId5" Type="http://schemas.openxmlformats.org/officeDocument/2006/relationships/image" Target="../media/image33.png"/><Relationship Id="rId15" Type="http://schemas.microsoft.com/office/2007/relationships/hdphoto" Target="../media/hdphoto1.wdp"/><Relationship Id="rId23" Type="http://schemas.openxmlformats.org/officeDocument/2006/relationships/image" Target="../media/image37.png"/><Relationship Id="rId28"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32.jpeg"/><Relationship Id="rId31" Type="http://schemas.openxmlformats.org/officeDocument/2006/relationships/image" Target="../media/image41.pn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39.png"/><Relationship Id="rId30" Type="http://schemas.openxmlformats.org/officeDocument/2006/relationships/slide" Target="slide9.xml"/><Relationship Id="rId35" Type="http://schemas.openxmlformats.org/officeDocument/2006/relationships/slide" Target="slide11.xml"/><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2.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2.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5000" dirty="0">
                <a:solidFill>
                  <a:srgbClr val="FF0000"/>
                </a:solidFill>
                <a:effectLst>
                  <a:outerShdw dist="50800" dir="5400000" algn="ctr" rotWithShape="0">
                    <a:srgbClr val="F79646">
                      <a:lumMod val="40000"/>
                      <a:lumOff val="60000"/>
                    </a:srgbClr>
                  </a:outerShdw>
                </a:effectLst>
                <a:latin typeface="Open Sans Bold"/>
              </a:rPr>
              <a:t>BÀI GIẢNG ĐIỆN </a:t>
            </a:r>
            <a:r>
              <a:rPr lang="en-US" sz="5000" dirty="0" err="1">
                <a:solidFill>
                  <a:srgbClr val="FF0000"/>
                </a:solidFill>
                <a:effectLst>
                  <a:outerShdw dist="50800" dir="5400000" algn="ctr" rotWithShape="0">
                    <a:srgbClr val="F79646">
                      <a:lumMod val="40000"/>
                      <a:lumOff val="60000"/>
                    </a:srgbClr>
                  </a:outerShdw>
                </a:effectLst>
                <a:latin typeface="Open Sans Bold"/>
              </a:rPr>
              <a:t>TỬ</a:t>
            </a:r>
            <a:r>
              <a:rPr lang="en-US" sz="5000" dirty="0">
                <a:solidFill>
                  <a:srgbClr val="FF0000"/>
                </a:solidFill>
                <a:effectLst>
                  <a:outerShdw dist="50800" dir="5400000" algn="ctr" rotWithShape="0">
                    <a:srgbClr val="F79646">
                      <a:lumMod val="40000"/>
                      <a:lumOff val="60000"/>
                    </a:srgbClr>
                  </a:outerShdw>
                </a:effectLst>
                <a:latin typeface="Open Sans Bold"/>
              </a:rPr>
              <a:t> </a:t>
            </a:r>
            <a:r>
              <a:rPr lang="en-US" sz="5000" dirty="0" err="1" smtClean="0">
                <a:solidFill>
                  <a:srgbClr val="FF0000"/>
                </a:solidFill>
                <a:effectLst>
                  <a:outerShdw dist="50800" dir="5400000" algn="ctr" rotWithShape="0">
                    <a:srgbClr val="F79646">
                      <a:lumMod val="40000"/>
                      <a:lumOff val="60000"/>
                    </a:srgbClr>
                  </a:outerShdw>
                </a:effectLst>
                <a:latin typeface="Open Sans Bold"/>
              </a:rPr>
              <a:t>THÁNG</a:t>
            </a:r>
            <a:r>
              <a:rPr lang="en-US" sz="5000" dirty="0" smtClean="0">
                <a:solidFill>
                  <a:srgbClr val="FF0000"/>
                </a:solidFill>
                <a:effectLst>
                  <a:outerShdw dist="50800" dir="5400000" algn="ctr" rotWithShape="0">
                    <a:srgbClr val="F79646">
                      <a:lumMod val="40000"/>
                      <a:lumOff val="60000"/>
                    </a:srgbClr>
                  </a:outerShdw>
                </a:effectLst>
                <a:latin typeface="Open Sans Bold"/>
              </a:rPr>
              <a:t> </a:t>
            </a:r>
            <a:r>
              <a:rPr lang="vi-VN" sz="5000" dirty="0" smtClean="0">
                <a:solidFill>
                  <a:srgbClr val="FF0000"/>
                </a:solidFill>
                <a:effectLst>
                  <a:outerShdw dist="50800" dir="5400000" algn="ctr" rotWithShape="0">
                    <a:srgbClr val="F79646">
                      <a:lumMod val="40000"/>
                      <a:lumOff val="60000"/>
                    </a:srgbClr>
                  </a:outerShdw>
                </a:effectLst>
                <a:latin typeface="Open Sans Bold"/>
              </a:rPr>
              <a:t>11</a:t>
            </a:r>
            <a:endParaRPr lang="en-US" sz="500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1013098"/>
          </a:xfrm>
          <a:prstGeom prst="rect">
            <a:avLst/>
          </a:prstGeom>
        </p:spPr>
        <p:txBody>
          <a:bodyPr lIns="0" tIns="0" rIns="0" bIns="0" rtlCol="0" anchor="t">
            <a:spAutoFit/>
          </a:bodyPr>
          <a:lstStyle/>
          <a:p>
            <a:pPr algn="ctr" defTabSz="609630">
              <a:lnSpc>
                <a:spcPts val="7919"/>
              </a:lnSpc>
              <a:spcBef>
                <a:spcPct val="0"/>
              </a:spcBef>
            </a:pPr>
            <a:r>
              <a:rPr lang="en-US" sz="4400" dirty="0" err="1" smtClean="0">
                <a:solidFill>
                  <a:srgbClr val="FF0000"/>
                </a:solidFill>
                <a:latin typeface="Open Sans Bold"/>
              </a:rPr>
              <a:t>Môn</a:t>
            </a:r>
            <a:r>
              <a:rPr lang="vi-VN" sz="4400" dirty="0" smtClean="0">
                <a:solidFill>
                  <a:srgbClr val="FF0000"/>
                </a:solidFill>
                <a:latin typeface="Open Sans Bold"/>
              </a:rPr>
              <a:t>: </a:t>
            </a:r>
            <a:r>
              <a:rPr lang="vi-VN" sz="4400" dirty="0" smtClean="0">
                <a:solidFill>
                  <a:srgbClr val="FF0000"/>
                </a:solidFill>
                <a:latin typeface="Open Sans Bold"/>
              </a:rPr>
              <a:t>Tự nhiên và xã hội</a:t>
            </a:r>
            <a:endParaRPr lang="en-US" sz="4400" dirty="0">
              <a:solidFill>
                <a:srgbClr val="FF0000"/>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20" y="330199"/>
            <a:ext cx="1755422" cy="1755422"/>
          </a:xfrm>
          <a:prstGeom prst="rect">
            <a:avLst/>
          </a:prstGeom>
        </p:spPr>
      </p:pic>
      <p:sp>
        <p:nvSpPr>
          <p:cNvPr id="21" name="TextBox 16">
            <a:extLst>
              <a:ext uri="{FF2B5EF4-FFF2-40B4-BE49-F238E27FC236}">
                <a16:creationId xmlns="" xmlns:a16="http://schemas.microsoft.com/office/drawing/2014/main" id="{520550C4-7170-1A09-84B4-22E7148412DD}"/>
              </a:ext>
            </a:extLst>
          </p:cNvPr>
          <p:cNvSpPr txBox="1"/>
          <p:nvPr/>
        </p:nvSpPr>
        <p:spPr>
          <a:xfrm>
            <a:off x="1161794" y="2017524"/>
            <a:ext cx="10289764" cy="905761"/>
          </a:xfrm>
          <a:prstGeom prst="rect">
            <a:avLst/>
          </a:prstGeom>
        </p:spPr>
        <p:txBody>
          <a:bodyPr lIns="0" tIns="0" rIns="0" bIns="0" rtlCol="0" anchor="t">
            <a:spAutoFit/>
          </a:bodyPr>
          <a:lstStyle/>
          <a:p>
            <a:pPr algn="ctr" defTabSz="609630">
              <a:lnSpc>
                <a:spcPts val="7919"/>
              </a:lnSpc>
              <a:spcBef>
                <a:spcPct val="0"/>
              </a:spcBef>
            </a:pPr>
            <a:r>
              <a:rPr lang="en-US" sz="5000" dirty="0" err="1">
                <a:solidFill>
                  <a:srgbClr val="002060"/>
                </a:solidFill>
                <a:latin typeface="Open Sans Bold"/>
              </a:rPr>
              <a:t>KHỐI</a:t>
            </a:r>
            <a:r>
              <a:rPr lang="en-US" sz="5000" dirty="0">
                <a:solidFill>
                  <a:srgbClr val="002060"/>
                </a:solidFill>
                <a:latin typeface="Open Sans Bold"/>
              </a:rPr>
              <a:t> </a:t>
            </a:r>
            <a:r>
              <a:rPr lang="vi-VN" sz="5000" dirty="0" smtClean="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 xmlns:a16="http://schemas.microsoft.com/office/drawing/2014/main" id="{ED598F25-67D0-4330-F673-D44922373DD5}"/>
              </a:ext>
            </a:extLst>
          </p:cNvPr>
          <p:cNvSpPr txBox="1"/>
          <p:nvPr/>
        </p:nvSpPr>
        <p:spPr>
          <a:xfrm>
            <a:off x="2943225" y="453422"/>
            <a:ext cx="6328999" cy="474489"/>
          </a:xfrm>
          <a:prstGeom prst="rect">
            <a:avLst/>
          </a:prstGeom>
        </p:spPr>
        <p:txBody>
          <a:bodyPr wrap="square" lIns="0" tIns="0" rIns="0" bIns="0" rtlCol="0" anchor="t">
            <a:spAutoFit/>
          </a:bodyPr>
          <a:lstStyle/>
          <a:p>
            <a:pPr algn="ctr" defTabSz="609630">
              <a:lnSpc>
                <a:spcPts val="3659"/>
              </a:lnSpc>
            </a:pPr>
            <a:r>
              <a:rPr lang="en-US" sz="3000" b="1" dirty="0" err="1">
                <a:solidFill>
                  <a:srgbClr val="000000"/>
                </a:solidFill>
                <a:latin typeface="Times New Roman" panose="02020603050405020304" pitchFamily="18" charset="0"/>
                <a:cs typeface="Times New Roman" panose="02020603050405020304" pitchFamily="18" charset="0"/>
              </a:rPr>
              <a:t>Trường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Tiểu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học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Nguyễn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Bỉnh</a:t>
            </a:r>
            <a:r>
              <a:rPr lang="en-US" sz="3000" b="1" dirty="0">
                <a:solidFill>
                  <a:srgbClr val="000000"/>
                </a:solidFill>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 xmlns:a16="http://schemas.microsoft.com/office/drawing/2014/main" id="{D15085B2-8F7D-ACFE-AC48-5E55400CFD1D}"/>
              </a:ext>
            </a:extLst>
          </p:cNvPr>
          <p:cNvSpPr txBox="1"/>
          <p:nvPr/>
        </p:nvSpPr>
        <p:spPr>
          <a:xfrm>
            <a:off x="844680" y="3691165"/>
            <a:ext cx="10289764" cy="1013098"/>
          </a:xfrm>
          <a:prstGeom prst="rect">
            <a:avLst/>
          </a:prstGeom>
        </p:spPr>
        <p:txBody>
          <a:bodyPr lIns="0" tIns="0" rIns="0" bIns="0" rtlCol="0" anchor="t">
            <a:spAutoFit/>
          </a:bodyPr>
          <a:lstStyle/>
          <a:p>
            <a:pPr algn="ctr" defTabSz="609630">
              <a:lnSpc>
                <a:spcPts val="7919"/>
              </a:lnSpc>
              <a:spcBef>
                <a:spcPct val="0"/>
              </a:spcBef>
            </a:pPr>
            <a:r>
              <a:rPr lang="en-US" sz="4000" dirty="0" err="1">
                <a:solidFill>
                  <a:srgbClr val="002060"/>
                </a:solidFill>
                <a:latin typeface="Open Sans Bold"/>
              </a:rPr>
              <a:t>Tên</a:t>
            </a:r>
            <a:r>
              <a:rPr lang="en-US" sz="4000" dirty="0">
                <a:solidFill>
                  <a:srgbClr val="002060"/>
                </a:solidFill>
                <a:latin typeface="Open Sans Bold"/>
              </a:rPr>
              <a:t> </a:t>
            </a:r>
            <a:r>
              <a:rPr lang="en-US" sz="4000" dirty="0" err="1">
                <a:solidFill>
                  <a:srgbClr val="002060"/>
                </a:solidFill>
                <a:latin typeface="Open Sans Bold"/>
              </a:rPr>
              <a:t>bài</a:t>
            </a:r>
            <a:r>
              <a:rPr lang="en-US" sz="4000" dirty="0">
                <a:solidFill>
                  <a:srgbClr val="002060"/>
                </a:solidFill>
                <a:latin typeface="Open Sans Bold"/>
              </a:rPr>
              <a:t>: </a:t>
            </a:r>
            <a:r>
              <a:rPr lang="vi-VN" sz="4000" smtClean="0">
                <a:solidFill>
                  <a:srgbClr val="002060"/>
                </a:solidFill>
                <a:latin typeface="Open Sans Bold"/>
              </a:rPr>
              <a:t>Hoạt động mua bán hàng hóa</a:t>
            </a:r>
            <a:endParaRPr lang="en-US" sz="4000" dirty="0">
              <a:solidFill>
                <a:srgbClr val="002060"/>
              </a:solidFill>
              <a:latin typeface="Open Sans Bold"/>
            </a:endParaRPr>
          </a:p>
        </p:txBody>
      </p:sp>
    </p:spTree>
    <p:extLst>
      <p:ext uri="{BB962C8B-B14F-4D97-AF65-F5344CB8AC3E}">
        <p14:creationId xmlns:p14="http://schemas.microsoft.com/office/powerpoint/2010/main" val="421118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396791" y="194963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p>
        </p:txBody>
      </p:sp>
      <p:sp>
        <p:nvSpPr>
          <p:cNvPr id="2" name="Rounded Rectangle 1"/>
          <p:cNvSpPr/>
          <p:nvPr/>
        </p:nvSpPr>
        <p:spPr>
          <a:xfrm>
            <a:off x="2548255" y="60960"/>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Chủ đề 3: Cộng đồng địa phương</a:t>
            </a:r>
          </a:p>
        </p:txBody>
      </p:sp>
      <p:pic>
        <p:nvPicPr>
          <p:cNvPr id="6" name="Picture 5" descr="logohtchuan"/>
          <p:cNvPicPr>
            <a:picLocks noChangeAspect="1"/>
          </p:cNvPicPr>
          <p:nvPr/>
        </p:nvPicPr>
        <p:blipFill>
          <a:blip r:embed="rId8"/>
          <a:stretch>
            <a:fillRect/>
          </a:stretch>
        </p:blipFill>
        <p:spPr>
          <a:xfrm>
            <a:off x="10333990" y="-91440"/>
            <a:ext cx="1971675" cy="1971675"/>
          </a:xfrm>
          <a:prstGeom prst="rect">
            <a:avLst/>
          </a:prstGeom>
        </p:spPr>
      </p:pic>
      <p:sp>
        <p:nvSpPr>
          <p:cNvPr id="10" name="TextBox 9"/>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2303780" y="1900555"/>
            <a:ext cx="7825740" cy="5384800"/>
          </a:xfrm>
          <a:prstGeom prst="rect">
            <a:avLst/>
          </a:prstGeom>
          <a:noFill/>
        </p:spPr>
        <p:txBody>
          <a:bodyPr wrap="square" rtlCol="0">
            <a:spAutoFit/>
          </a:bodyPr>
          <a:lstStyle/>
          <a:p>
            <a:pPr algn="ctr"/>
            <a:r>
              <a:rPr lang="en-US" altLang="zh-CN" sz="4000" u="sng">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Mục tiêu:</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1745615" y="3218815"/>
            <a:ext cx="7825740" cy="1198880"/>
          </a:xfrm>
          <a:prstGeom prst="rect">
            <a:avLst/>
          </a:prstGeom>
          <a:noFill/>
        </p:spPr>
        <p:txBody>
          <a:bodyPr wrap="square" rtlCol="0">
            <a:spAutoFit/>
          </a:bodyPr>
          <a:lstStyle/>
          <a:p>
            <a:pPr algn="ctr"/>
            <a:r>
              <a:rPr lang="en-US" altLang="zh-CN" sz="7200" b="1" u="sng">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KHỞI ĐỘNG</a:t>
            </a:r>
            <a:endParaRPr lang="en-US" altLang="zh-CN" sz="7200" b="1" u="sng" dirty="0">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
        <p:nvSpPr>
          <p:cNvPr id="21" name="TextBox 20"/>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20886&quot;&gt;&lt;object type=&quot;3&quot; unique_id=&quot;20888&quot;&gt;&lt;property id=&quot;20148&quot; value=&quot;5&quot;/&gt;&lt;property id=&quot;20300&quot; value=&quot;Slide 2&quot;/&gt;&lt;property id=&quot;20307&quot; value=&quot;396&quot;/&gt;&lt;/object&gt;&lt;object type=&quot;3&quot; unique_id=&quot;20889&quot;&gt;&lt;property id=&quot;20148&quot; value=&quot;5&quot;/&gt;&lt;property id=&quot;20300&quot; value=&quot;Slide 3&quot;/&gt;&lt;property id=&quot;20307&quot; value=&quot;343&quot;/&gt;&lt;/object&gt;&lt;object type=&quot;3&quot; unique_id=&quot;20890&quot;&gt;&lt;property id=&quot;20148&quot; value=&quot;5&quot;/&gt;&lt;property id=&quot;20300&quot; value=&quot;Slide 4&quot;/&gt;&lt;property id=&quot;20307&quot; value=&quot;309&quot;/&gt;&lt;/object&gt;&lt;object type=&quot;3&quot; unique_id=&quot;20891&quot;&gt;&lt;property id=&quot;20148&quot; value=&quot;5&quot;/&gt;&lt;property id=&quot;20300&quot; value=&quot;Slide 5&quot;/&gt;&lt;property id=&quot;20307&quot; value=&quot;310&quot;/&gt;&lt;/object&gt;&lt;object type=&quot;3&quot; unique_id=&quot;20892&quot;&gt;&lt;property id=&quot;20148&quot; value=&quot;5&quot;/&gt;&lt;property id=&quot;20300&quot; value=&quot;Slide 6&quot;/&gt;&lt;property id=&quot;20307&quot; value=&quot;311&quot;/&gt;&lt;/object&gt;&lt;object type=&quot;3&quot; unique_id=&quot;20893&quot;&gt;&lt;property id=&quot;20148&quot; value=&quot;5&quot;/&gt;&lt;property id=&quot;20300&quot; value=&quot;Slide 7&quot;/&gt;&lt;property id=&quot;20307&quot; value=&quot;312&quot;/&gt;&lt;/object&gt;&lt;object type=&quot;3&quot; unique_id=&quot;20894&quot;&gt;&lt;property id=&quot;20148&quot; value=&quot;5&quot;/&gt;&lt;property id=&quot;20300&quot; value=&quot;Slide 8&quot;/&gt;&lt;property id=&quot;20307&quot; value=&quot;314&quot;/&gt;&lt;/object&gt;&lt;object type=&quot;3&quot; unique_id=&quot;20895&quot;&gt;&lt;property id=&quot;20148&quot; value=&quot;5&quot;/&gt;&lt;property id=&quot;20300&quot; value=&quot;Slide 9&quot;/&gt;&lt;property id=&quot;20307&quot; value=&quot;315&quot;/&gt;&lt;/object&gt;&lt;object type=&quot;3&quot; unique_id=&quot;20896&quot;&gt;&lt;property id=&quot;20148&quot; value=&quot;5&quot;/&gt;&lt;property id=&quot;20300&quot; value=&quot;Slide 10&quot;/&gt;&lt;property id=&quot;20307&quot; value=&quot;316&quot;/&gt;&lt;/object&gt;&lt;object type=&quot;3&quot; unique_id=&quot;20897&quot;&gt;&lt;property id=&quot;20148&quot; value=&quot;5&quot;/&gt;&lt;property id=&quot;20300&quot; value=&quot;Slide 11&quot;/&gt;&lt;property id=&quot;20307&quot; value=&quot;264&quot;/&gt;&lt;/object&gt;&lt;object type=&quot;3&quot; unique_id=&quot;20898&quot;&gt;&lt;property id=&quot;20148&quot; value=&quot;5&quot;/&gt;&lt;property id=&quot;20300&quot; value=&quot;Slide 12&quot;/&gt;&lt;property id=&quot;20307&quot; value=&quot;346&quot;/&gt;&lt;/object&gt;&lt;object type=&quot;3&quot; unique_id=&quot;20899&quot;&gt;&lt;property id=&quot;20148&quot; value=&quot;5&quot;/&gt;&lt;property id=&quot;20300&quot; value=&quot;Slide 13&quot;/&gt;&lt;property id=&quot;20307&quot; value=&quot;281&quot;/&gt;&lt;/object&gt;&lt;object type=&quot;3&quot; unique_id=&quot;20900&quot;&gt;&lt;property id=&quot;20148&quot; value=&quot;5&quot;/&gt;&lt;property id=&quot;20300&quot; value=&quot;Slide 14&quot;/&gt;&lt;property id=&quot;20307&quot; value=&quot;268&quot;/&gt;&lt;/object&gt;&lt;object type=&quot;3&quot; unique_id=&quot;20901&quot;&gt;&lt;property id=&quot;20148&quot; value=&quot;5&quot;/&gt;&lt;property id=&quot;20300&quot; value=&quot;Slide 15&quot;/&gt;&lt;property id=&quot;20307&quot; value=&quot;269&quot;/&gt;&lt;/object&gt;&lt;object type=&quot;3&quot; unique_id=&quot;20902&quot;&gt;&lt;property id=&quot;20148&quot; value=&quot;5&quot;/&gt;&lt;property id=&quot;20300&quot; value=&quot;Slide 16&quot;/&gt;&lt;property id=&quot;20307&quot; value=&quot;270&quot;/&gt;&lt;/object&gt;&lt;object type=&quot;3&quot; unique_id=&quot;20903&quot;&gt;&lt;property id=&quot;20148&quot; value=&quot;5&quot;/&gt;&lt;property id=&quot;20300&quot; value=&quot;Slide 17&quot;/&gt;&lt;property id=&quot;20307&quot; value=&quot;274&quot;/&gt;&lt;/object&gt;&lt;object type=&quot;3&quot; unique_id=&quot;20904&quot;&gt;&lt;property id=&quot;20148&quot; value=&quot;5&quot;/&gt;&lt;property id=&quot;20300&quot; value=&quot;Slide 18&quot;/&gt;&lt;property id=&quot;20307&quot; value=&quot;272&quot;/&gt;&lt;/object&gt;&lt;object type=&quot;3&quot; unique_id=&quot;20905&quot;&gt;&lt;property id=&quot;20148&quot; value=&quot;5&quot;/&gt;&lt;property id=&quot;20300&quot; value=&quot;Slide 19&quot;/&gt;&lt;property id=&quot;20307&quot; value=&quot;273&quot;/&gt;&lt;/object&gt;&lt;object type=&quot;3&quot; unique_id=&quot;20906&quot;&gt;&lt;property id=&quot;20148&quot; value=&quot;5&quot;/&gt;&lt;property id=&quot;20300&quot; value=&quot;Slide 20&quot;/&gt;&lt;property id=&quot;20307&quot; value=&quot;275&quot;/&gt;&lt;/object&gt;&lt;object type=&quot;3&quot; unique_id=&quot;20907&quot;&gt;&lt;property id=&quot;20148&quot; value=&quot;5&quot;/&gt;&lt;property id=&quot;20300&quot; value=&quot;Slide 21&quot;/&gt;&lt;property id=&quot;20307&quot; value=&quot;276&quot;/&gt;&lt;/object&gt;&lt;object type=&quot;3&quot; unique_id=&quot;20908&quot;&gt;&lt;property id=&quot;20148&quot; value=&quot;5&quot;/&gt;&lt;property id=&quot;20300&quot; value=&quot;Slide 22 - &amp;quot;Abc&amp;quot;&quot;/&gt;&lt;property id=&quot;20307&quot; value=&quot;280&quot;/&gt;&lt;/object&gt;&lt;object type=&quot;3&quot; unique_id=&quot;20909&quot;&gt;&lt;property id=&quot;20148&quot; value=&quot;5&quot;/&gt;&lt;property id=&quot;20300&quot; value=&quot;Slide 23&quot;/&gt;&lt;property id=&quot;20307&quot; value=&quot;294&quot;/&gt;&lt;/object&gt;&lt;object type=&quot;3&quot; unique_id=&quot;20985&quot;&gt;&lt;property id=&quot;20148&quot; value=&quot;5&quot;/&gt;&lt;property id=&quot;20300&quot; value=&quot;Slide 1&quot;/&gt;&lt;property id=&quot;20307&quot; value=&quot;397&quot;/&gt;&lt;/object&gt;&lt;/object&gt;&lt;object type=&quot;8&quot; unique_id=&quot;20934&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630</Words>
  <Application>Microsoft Office PowerPoint</Application>
  <PresentationFormat>Widescreen</PresentationFormat>
  <Paragraphs>105</Paragraphs>
  <Slides>23</Slides>
  <Notes>7</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23</vt:i4>
      </vt:variant>
    </vt:vector>
  </HeadingPairs>
  <TitlesOfParts>
    <vt:vector size="45" baseType="lpstr">
      <vt:lpstr>Microsoft YaHei</vt:lpstr>
      <vt:lpstr>宋体</vt:lpstr>
      <vt:lpstr>宋体</vt:lpstr>
      <vt:lpstr>Alex Brush</vt:lpstr>
      <vt:lpstr>Arial</vt:lpstr>
      <vt:lpstr>Bungee Inline</vt:lpstr>
      <vt:lpstr>Calibri</vt:lpstr>
      <vt:lpstr>Calibri Light</vt:lpstr>
      <vt:lpstr>iCiel Mijas</vt:lpstr>
      <vt:lpstr>Lobster</vt:lpstr>
      <vt:lpstr>Montserrat Alternates Black</vt:lpstr>
      <vt:lpstr>Montserrat Alternates ExtraBold</vt:lpstr>
      <vt:lpstr>Open Sans Bold</vt:lpstr>
      <vt:lpstr>黑体</vt:lpstr>
      <vt:lpstr>Times New Roman</vt:lpstr>
      <vt:lpstr>字魂59号-创粗黑</vt:lpstr>
      <vt:lpstr>方正卡通简体</vt:lpstr>
      <vt:lpstr>等线</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Microsoft account</cp:lastModifiedBy>
  <cp:revision>20</cp:revision>
  <dcterms:created xsi:type="dcterms:W3CDTF">2021-06-04T09:28:00Z</dcterms:created>
  <dcterms:modified xsi:type="dcterms:W3CDTF">2023-11-08T16:11:24Z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A1662479CC4E4E509783446D90F5D379</vt:lpwstr>
  </property>
</Properties>
</file>