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6" r:id="rId2"/>
    <p:sldId id="418" r:id="rId3"/>
    <p:sldId id="359" r:id="rId4"/>
    <p:sldId id="370" r:id="rId5"/>
    <p:sldId id="410" r:id="rId6"/>
    <p:sldId id="322" r:id="rId7"/>
    <p:sldId id="423" r:id="rId8"/>
    <p:sldId id="425" r:id="rId9"/>
    <p:sldId id="424" r:id="rId10"/>
    <p:sldId id="392" r:id="rId11"/>
    <p:sldId id="318" r:id="rId12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15"/>
    <a:srgbClr val="F6D857"/>
    <a:srgbClr val="F6E471"/>
    <a:srgbClr val="A7CD6B"/>
    <a:srgbClr val="E98954"/>
    <a:srgbClr val="2AB5E1"/>
    <a:srgbClr val="EA7EA3"/>
    <a:srgbClr val="EFE999"/>
    <a:srgbClr val="56C3E7"/>
    <a:srgbClr val="F6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8" autoAdjust="0"/>
    <p:restoredTop sz="85070" autoAdjust="0"/>
  </p:normalViewPr>
  <p:slideViewPr>
    <p:cSldViewPr>
      <p:cViewPr varScale="1">
        <p:scale>
          <a:sx n="81" d="100"/>
          <a:sy n="81" d="100"/>
        </p:scale>
        <p:origin x="828" y="84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2023/11/6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pPr/>
              <a:t>2023/11/6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4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DD8E0-9F16-4352-ADE6-E05E007536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29793"/>
      </p:ext>
    </p:extLst>
  </p:cSld>
  <p:clrMapOvr>
    <a:masterClrMapping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1243"/>
      </p:ext>
    </p:extLst>
  </p:cSld>
  <p:clrMapOvr>
    <a:masterClrMapping/>
  </p:clrMapOvr>
  <p:transition spd="slow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50134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83916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275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6211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36998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327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65419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52841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5165"/>
      </p:ext>
    </p:extLst>
  </p:cSld>
  <p:clrMapOvr>
    <a:masterClrMapping/>
  </p:clrMapOvr>
  <p:transition spd="slow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00398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70073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8594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67406"/>
      </p:ext>
    </p:extLst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91093"/>
      </p:ext>
    </p:extLst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65422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0341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52084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61637"/>
      </p:ext>
    </p:extLst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4731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34730"/>
      </p:ext>
    </p:extLst>
  </p:cSld>
  <p:clrMapOvr>
    <a:masterClrMapping/>
  </p:clrMapOvr>
  <p:transition spd="slow" advTm="5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6310"/>
      </p:ext>
    </p:extLst>
  </p:cSld>
  <p:clrMapOvr>
    <a:masterClrMapping/>
  </p:clrMapOvr>
  <p:transition spd="slow" advTm="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56478"/>
      </p:ext>
    </p:extLst>
  </p:cSld>
  <p:clrMapOvr>
    <a:masterClrMapping/>
  </p:clrMapOvr>
  <p:transition spd="slow" advTm="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45204"/>
      </p:ext>
    </p:extLst>
  </p:cSld>
  <p:clrMapOvr>
    <a:masterClrMapping/>
  </p:clrMapOvr>
  <p:transition spd="slow" advTm="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4024"/>
      </p:ext>
    </p:extLst>
  </p:cSld>
  <p:clrMapOvr>
    <a:masterClrMapping/>
  </p:clrMapOvr>
  <p:transition spd="slow" advTm="5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3301"/>
      </p:ext>
    </p:extLst>
  </p:cSld>
  <p:clrMapOvr>
    <a:masterClrMapping/>
  </p:clrMapOvr>
  <p:transition spd="slow" advTm="5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182"/>
      </p:ext>
    </p:extLst>
  </p:cSld>
  <p:clrMapOvr>
    <a:masterClrMapping/>
  </p:clrMapOvr>
  <p:transition spd="slow" advTm="5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8146"/>
      </p:ext>
    </p:extLst>
  </p:cSld>
  <p:clrMapOvr>
    <a:masterClrMapping/>
  </p:clrMapOvr>
  <p:transition spd="slow" advTm="5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26988"/>
      </p:ext>
    </p:extLst>
  </p:cSld>
  <p:clrMapOvr>
    <a:masterClrMapping/>
  </p:clrMapOvr>
  <p:transition spd="slow" advTm="5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01987"/>
      </p:ext>
    </p:extLst>
  </p:cSld>
  <p:clrMapOvr>
    <a:masterClrMapping/>
  </p:clrMapOvr>
  <p:transition spd="slow" advTm="5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6715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714"/>
      </p:ext>
    </p:extLst>
  </p:cSld>
  <p:clrMapOvr>
    <a:masterClrMapping/>
  </p:clrMapOvr>
  <p:transition spd="slow" advTm="5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12693"/>
      </p:ext>
    </p:extLst>
  </p:cSld>
  <p:clrMapOvr>
    <a:masterClrMapping/>
  </p:clrMapOvr>
  <p:transition spd="slow" advTm="5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p:transition spd="slow" advTm="5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693918"/>
      </p:ext>
    </p:extLst>
  </p:cSld>
  <p:clrMapOvr>
    <a:masterClrMapping/>
  </p:clrMapOvr>
  <p:transition spd="slow" advTm="5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534188"/>
      </p:ext>
    </p:extLst>
  </p:cSld>
  <p:clrMapOvr>
    <a:masterClrMapping/>
  </p:clrMapOvr>
  <p:transition spd="slow" advTm="5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374257"/>
      </p:ext>
    </p:extLst>
  </p:cSld>
  <p:clrMapOvr>
    <a:masterClrMapping/>
  </p:clrMapOvr>
  <p:transition spd="slow" advTm="5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407959"/>
      </p:ext>
    </p:extLst>
  </p:cSld>
  <p:clrMapOvr>
    <a:masterClrMapping/>
  </p:clrMapOvr>
  <p:transition spd="slow" advTm="5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57906"/>
      </p:ext>
    </p:extLst>
  </p:cSld>
  <p:clrMapOvr>
    <a:masterClrMapping/>
  </p:clrMapOvr>
  <p:transition spd="slow" advTm="5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333791"/>
      </p:ext>
    </p:extLst>
  </p:cSld>
  <p:clrMapOvr>
    <a:masterClrMapping/>
  </p:clrMapOvr>
  <p:transition spd="slow" advTm="5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92543"/>
      </p:ext>
    </p:extLst>
  </p:cSld>
  <p:clrMapOvr>
    <a:masterClrMapping/>
  </p:clrMapOvr>
  <p:transition spd="slow" advTm="5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969809"/>
      </p:ext>
    </p:extLst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5597"/>
      </p:ext>
    </p:extLst>
  </p:cSld>
  <p:clrMapOvr>
    <a:masterClrMapping/>
  </p:clrMapOvr>
  <p:transition spd="slow" advTm="5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534378"/>
      </p:ext>
    </p:extLst>
  </p:cSld>
  <p:clrMapOvr>
    <a:masterClrMapping/>
  </p:clrMapOvr>
  <p:transition spd="slow" advTm="5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885639"/>
      </p:ext>
    </p:extLst>
  </p:cSld>
  <p:clrMapOvr>
    <a:masterClrMapping/>
  </p:clrMapOvr>
  <p:transition spd="slow" advTm="5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621586"/>
      </p:ext>
    </p:extLst>
  </p:cSld>
  <p:clrMapOvr>
    <a:masterClrMapping/>
  </p:clrMapOvr>
  <p:transition spd="slow" advTm="5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450744"/>
      </p:ext>
    </p:extLst>
  </p:cSld>
  <p:clrMapOvr>
    <a:masterClrMapping/>
  </p:clrMapOvr>
  <p:transition spd="slow" advTm="5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078241"/>
      </p:ext>
    </p:extLst>
  </p:cSld>
  <p:clrMapOvr>
    <a:masterClrMapping/>
  </p:clrMapOvr>
  <p:transition spd="slow" advTm="5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48937"/>
      </p:ext>
    </p:extLst>
  </p:cSld>
  <p:clrMapOvr>
    <a:masterClrMapping/>
  </p:clrMapOvr>
  <p:transition spd="slow" advTm="5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254455"/>
      </p:ext>
    </p:extLst>
  </p:cSld>
  <p:clrMapOvr>
    <a:masterClrMapping/>
  </p:clrMapOvr>
  <p:transition spd="slow" advTm="5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467415"/>
      </p:ext>
    </p:extLst>
  </p:cSld>
  <p:clrMapOvr>
    <a:masterClrMapping/>
  </p:clrMapOvr>
  <p:transition spd="slow" advTm="5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391945"/>
      </p:ext>
    </p:extLst>
  </p:cSld>
  <p:clrMapOvr>
    <a:masterClrMapping/>
  </p:clrMapOvr>
  <p:transition spd="slow" advTm="5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414"/>
      </p:ext>
    </p:extLst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3967"/>
      </p:ext>
    </p:extLst>
  </p:cSld>
  <p:clrMapOvr>
    <a:masterClrMapping/>
  </p:clrMapOvr>
  <p:transition spd="slow" advTm="5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72742"/>
      </p:ext>
    </p:extLst>
  </p:cSld>
  <p:clrMapOvr>
    <a:masterClrMapping/>
  </p:clrMapOvr>
  <p:transition spd="slow" advTm="5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66731"/>
      </p:ext>
    </p:extLst>
  </p:cSld>
  <p:clrMapOvr>
    <a:masterClrMapping/>
  </p:clrMapOvr>
  <p:transition spd="slow" advTm="5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p:transition spd="slow" advTm="5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6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3826"/>
      </p:ext>
    </p:extLst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6096"/>
      </p:ext>
    </p:extLst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31055"/>
      </p:ext>
    </p:extLst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2023/11/6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20" r:id="rId2"/>
    <p:sldLayoutId id="2147483719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6" r:id="rId13"/>
    <p:sldLayoutId id="2147483705" r:id="rId14"/>
    <p:sldLayoutId id="2147483704" r:id="rId15"/>
    <p:sldLayoutId id="2147483703" r:id="rId16"/>
    <p:sldLayoutId id="2147483702" r:id="rId17"/>
    <p:sldLayoutId id="2147483701" r:id="rId18"/>
    <p:sldLayoutId id="2147483700" r:id="rId19"/>
    <p:sldLayoutId id="2147483697" r:id="rId20"/>
    <p:sldLayoutId id="2147483696" r:id="rId21"/>
    <p:sldLayoutId id="2147483695" r:id="rId22"/>
    <p:sldLayoutId id="2147483691" r:id="rId23"/>
    <p:sldLayoutId id="2147483690" r:id="rId24"/>
    <p:sldLayoutId id="2147483687" r:id="rId25"/>
    <p:sldLayoutId id="2147483686" r:id="rId26"/>
    <p:sldLayoutId id="2147483685" r:id="rId27"/>
    <p:sldLayoutId id="2147483684" r:id="rId28"/>
    <p:sldLayoutId id="2147483682" r:id="rId29"/>
    <p:sldLayoutId id="2147483681" r:id="rId30"/>
    <p:sldLayoutId id="2147483680" r:id="rId31"/>
    <p:sldLayoutId id="2147483679" r:id="rId32"/>
    <p:sldLayoutId id="2147483678" r:id="rId33"/>
    <p:sldLayoutId id="2147483676" r:id="rId34"/>
    <p:sldLayoutId id="2147483675" r:id="rId35"/>
    <p:sldLayoutId id="2147483674" r:id="rId36"/>
    <p:sldLayoutId id="2147483669" r:id="rId37"/>
    <p:sldLayoutId id="2147483668" r:id="rId38"/>
    <p:sldLayoutId id="2147483667" r:id="rId39"/>
    <p:sldLayoutId id="2147483664" r:id="rId40"/>
    <p:sldLayoutId id="2147483660" r:id="rId41"/>
    <p:sldLayoutId id="2147483718" r:id="rId42"/>
    <p:sldLayoutId id="2147483717" r:id="rId43"/>
    <p:sldLayoutId id="2147483707" r:id="rId44"/>
    <p:sldLayoutId id="2147483699" r:id="rId45"/>
    <p:sldLayoutId id="2147483698" r:id="rId46"/>
    <p:sldLayoutId id="2147483694" r:id="rId47"/>
    <p:sldLayoutId id="2147483693" r:id="rId48"/>
    <p:sldLayoutId id="2147483692" r:id="rId49"/>
    <p:sldLayoutId id="2147483689" r:id="rId50"/>
    <p:sldLayoutId id="2147483688" r:id="rId51"/>
    <p:sldLayoutId id="2147483683" r:id="rId52"/>
    <p:sldLayoutId id="2147483677" r:id="rId53"/>
    <p:sldLayoutId id="2147483673" r:id="rId54"/>
    <p:sldLayoutId id="2147483672" r:id="rId55"/>
    <p:sldLayoutId id="2147483671" r:id="rId56"/>
    <p:sldLayoutId id="2147483670" r:id="rId57"/>
    <p:sldLayoutId id="2147483666" r:id="rId58"/>
    <p:sldLayoutId id="2147483665" r:id="rId59"/>
    <p:sldLayoutId id="2147483663" r:id="rId60"/>
    <p:sldLayoutId id="2147483662" r:id="rId61"/>
    <p:sldLayoutId id="2147483661" r:id="rId62"/>
    <p:sldLayoutId id="2147483654" r:id="rId63"/>
    <p:sldLayoutId id="2147483655" r:id="rId64"/>
    <p:sldLayoutId id="2147483721" r:id="rId6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cartoon children running&#10;&#10;Description automatically generated">
            <a:extLst>
              <a:ext uri="{FF2B5EF4-FFF2-40B4-BE49-F238E27FC236}">
                <a16:creationId xmlns:a16="http://schemas.microsoft.com/office/drawing/2014/main" id="{92234AD6-C73A-3783-4229-1DAC4244A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3483"/>
      </p:ext>
    </p:extLst>
  </p:cSld>
  <p:clrMapOvr>
    <a:masterClrMapping/>
  </p:clrMapOvr>
  <p:transition spd="slow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491630"/>
            <a:ext cx="3244494" cy="3318184"/>
          </a:xfrm>
          <a:prstGeom prst="rect">
            <a:avLst/>
          </a:prstGeom>
        </p:spPr>
      </p:pic>
      <p:pic>
        <p:nvPicPr>
          <p:cNvPr id="31" name="图片 1">
            <a:extLst>
              <a:ext uri="{FF2B5EF4-FFF2-40B4-BE49-F238E27FC236}">
                <a16:creationId xmlns:a16="http://schemas.microsoft.com/office/drawing/2014/main" id="{11AF711B-02D3-4562-A2CD-5761E3DD11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23478"/>
            <a:ext cx="3528392" cy="1476017"/>
          </a:xfrm>
          <a:prstGeom prst="rect">
            <a:avLst/>
          </a:prstGeom>
        </p:spPr>
      </p:pic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5EDD5CAE-7FDF-4C51-8890-FDCE7AD09653}"/>
              </a:ext>
            </a:extLst>
          </p:cNvPr>
          <p:cNvSpPr txBox="1">
            <a:spLocks/>
          </p:cNvSpPr>
          <p:nvPr/>
        </p:nvSpPr>
        <p:spPr>
          <a:xfrm>
            <a:off x="611560" y="1779662"/>
            <a:ext cx="5832648" cy="2520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endParaRPr lang="vi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48">
            <a:extLst>
              <a:ext uri="{FF2B5EF4-FFF2-40B4-BE49-F238E27FC236}">
                <a16:creationId xmlns:a16="http://schemas.microsoft.com/office/drawing/2014/main" id="{F74E4A4E-E7ED-4197-ABA0-3C421E6E2A8E}"/>
              </a:ext>
            </a:extLst>
          </p:cNvPr>
          <p:cNvSpPr txBox="1"/>
          <p:nvPr/>
        </p:nvSpPr>
        <p:spPr>
          <a:xfrm>
            <a:off x="2303747" y="505004"/>
            <a:ext cx="28803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Dặn</a:t>
            </a:r>
            <a:r>
              <a:rPr lang="en-US" altLang="zh-CN" sz="4400" b="1" dirty="0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dò</a:t>
            </a:r>
            <a:endParaRPr lang="en-GB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59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69000" y="1271583"/>
            <a:ext cx="6895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Xin</a:t>
            </a:r>
            <a:r>
              <a:rPr lang="en-US" altLang="zh-CN" sz="4800" spc="3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chào</a:t>
            </a:r>
            <a:r>
              <a:rPr lang="en-US" altLang="zh-CN" sz="4800" spc="3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tạm</a:t>
            </a:r>
            <a:r>
              <a:rPr lang="en-US" altLang="zh-CN" sz="4800" spc="3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biệt</a:t>
            </a:r>
            <a:r>
              <a:rPr lang="en-US" altLang="zh-CN" sz="4800" spc="3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và</a:t>
            </a:r>
            <a:r>
              <a:rPr lang="en-US" altLang="zh-CN" sz="4800" spc="3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hẹn</a:t>
            </a:r>
            <a:r>
              <a:rPr lang="en-US" altLang="zh-CN" sz="4800" spc="3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gặp</a:t>
            </a:r>
            <a:r>
              <a:rPr lang="en-US" altLang="zh-CN" sz="4800" spc="3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lại</a:t>
            </a:r>
            <a:r>
              <a:rPr lang="en-US" altLang="zh-CN" sz="4800" spc="3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các</a:t>
            </a:r>
            <a:r>
              <a:rPr lang="en-US" altLang="zh-CN" sz="4800" spc="3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con!</a:t>
            </a:r>
            <a:endParaRPr lang="zh-CN" altLang="en-US" sz="4800" spc="300" dirty="0">
              <a:solidFill>
                <a:srgbClr val="0070C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811341" y="-544548"/>
            <a:ext cx="10615908" cy="58024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005770" y="681668"/>
            <a:ext cx="1307595" cy="1272696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48871" y="715171"/>
            <a:ext cx="1180616" cy="12430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007461" y="707183"/>
            <a:ext cx="1307595" cy="1251047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56839" y="715171"/>
            <a:ext cx="1180616" cy="12430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42408" y="712776"/>
            <a:ext cx="1307595" cy="1251047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13AEAE-EC68-4721-AB5F-BC6527062F4A}"/>
              </a:ext>
            </a:extLst>
          </p:cNvPr>
          <p:cNvSpPr txBox="1"/>
          <p:nvPr/>
        </p:nvSpPr>
        <p:spPr>
          <a:xfrm>
            <a:off x="695885" y="101077"/>
            <a:ext cx="8238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QUẬN LONG BIÊN</a:t>
            </a:r>
            <a:endParaRPr lang="vi-VN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988F8-7DDB-4227-8EFF-B90C2C8FE72D}"/>
              </a:ext>
            </a:extLst>
          </p:cNvPr>
          <p:cNvSpPr txBox="1"/>
          <p:nvPr/>
        </p:nvSpPr>
        <p:spPr>
          <a:xfrm>
            <a:off x="2627784" y="2001365"/>
            <a:ext cx="3831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 MỪNG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4C4F4E-4989-43AA-9FF1-D4D1B7C8C5BA}"/>
              </a:ext>
            </a:extLst>
          </p:cNvPr>
          <p:cNvSpPr txBox="1"/>
          <p:nvPr/>
        </p:nvSpPr>
        <p:spPr>
          <a:xfrm>
            <a:off x="1067497" y="2421126"/>
            <a:ext cx="6841323" cy="960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CON HỌC SINH LỚP </a:t>
            </a:r>
            <a:r>
              <a:rPr lang="vi-VN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algn="ctr" defTabSz="914377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lang="vi-VN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MĨ THUẬT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80A11-D936-40BF-9A9B-7754AB0E2437}"/>
              </a:ext>
            </a:extLst>
          </p:cNvPr>
          <p:cNvSpPr txBox="1"/>
          <p:nvPr/>
        </p:nvSpPr>
        <p:spPr>
          <a:xfrm>
            <a:off x="2501142" y="3357567"/>
            <a:ext cx="407406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defTabSz="914377"/>
            <a:r>
              <a:rPr lang="en-US" sz="2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  <a:endParaRPr lang="vi-VN" sz="2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16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2" grpId="0"/>
      <p:bldP spid="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-107109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57" y="219776"/>
            <a:ext cx="1901121" cy="78711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2548186" y="811198"/>
            <a:ext cx="526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zh-CN" altLang="en-US" sz="2800" b="1" dirty="0">
              <a:ln w="0"/>
              <a:solidFill>
                <a:srgbClr val="002060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466938" y="1701863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168151" y="1996521"/>
            <a:ext cx="1080120" cy="1034189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78932" y="1988029"/>
            <a:ext cx="1080120" cy="1034189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040362" y="1963958"/>
            <a:ext cx="1207074" cy="1084903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68277" y="1995817"/>
            <a:ext cx="1159279" cy="1018351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170802" y="1945807"/>
            <a:ext cx="1119954" cy="1084903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2334251" y="2257456"/>
            <a:ext cx="4619296" cy="764762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GÓC MĨ THUẬT CỦA EM</a:t>
            </a:r>
            <a:endParaRPr lang="zh-CN" alt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21" name="TextBox 71">
            <a:extLst>
              <a:ext uri="{FF2B5EF4-FFF2-40B4-BE49-F238E27FC236}">
                <a16:creationId xmlns:a16="http://schemas.microsoft.com/office/drawing/2014/main" id="{D5E2574D-C71A-443D-95BB-7E31CCEAFD61}"/>
              </a:ext>
            </a:extLst>
          </p:cNvPr>
          <p:cNvSpPr txBox="1"/>
          <p:nvPr/>
        </p:nvSpPr>
        <p:spPr>
          <a:xfrm>
            <a:off x="2523480" y="1437275"/>
            <a:ext cx="44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zh-CN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zh-CN" altLang="en-US" sz="28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815160" y="1413163"/>
            <a:ext cx="3731754" cy="5278627"/>
          </a:xfrm>
          <a:prstGeom prst="rect">
            <a:avLst/>
          </a:prstGeom>
        </p:spPr>
      </p:pic>
      <p:grpSp>
        <p:nvGrpSpPr>
          <p:cNvPr id="29" name="Group 3">
            <a:extLst>
              <a:ext uri="{FF2B5EF4-FFF2-40B4-BE49-F238E27FC236}">
                <a16:creationId xmlns:a16="http://schemas.microsoft.com/office/drawing/2014/main" id="{0E141408-8918-4573-BC01-78F96194A4F6}"/>
              </a:ext>
            </a:extLst>
          </p:cNvPr>
          <p:cNvGrpSpPr/>
          <p:nvPr/>
        </p:nvGrpSpPr>
        <p:grpSpPr>
          <a:xfrm>
            <a:off x="1321826" y="1222522"/>
            <a:ext cx="3250174" cy="1306304"/>
            <a:chOff x="2649904" y="1554483"/>
            <a:chExt cx="3257892" cy="1583515"/>
          </a:xfrm>
        </p:grpSpPr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9867E43F-43F0-4352-A923-AC492581A9F4}"/>
                </a:ext>
              </a:extLst>
            </p:cNvPr>
            <p:cNvSpPr/>
            <p:nvPr/>
          </p:nvSpPr>
          <p:spPr bwMode="auto">
            <a:xfrm>
              <a:off x="2649904" y="1945308"/>
              <a:ext cx="1192691" cy="1192690"/>
            </a:xfrm>
            <a:prstGeom prst="sun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>
                      <a:lumMod val="100000"/>
                    </a:schemeClr>
                  </a:solidFill>
                  <a:latin typeface="inpin heiti" charset="-122"/>
                  <a:ea typeface="inpin heiti" charset="-122"/>
                </a:rPr>
                <a:t>01</a:t>
              </a:r>
            </a:p>
          </p:txBody>
        </p:sp>
        <p:sp>
          <p:nvSpPr>
            <p:cNvPr id="40" name="TextBox 6">
              <a:extLst>
                <a:ext uri="{FF2B5EF4-FFF2-40B4-BE49-F238E27FC236}">
                  <a16:creationId xmlns:a16="http://schemas.microsoft.com/office/drawing/2014/main" id="{BB2D4273-9012-4F84-9023-A0627ECC60EF}"/>
                </a:ext>
              </a:extLst>
            </p:cNvPr>
            <p:cNvSpPr txBox="1"/>
            <p:nvPr/>
          </p:nvSpPr>
          <p:spPr>
            <a:xfrm>
              <a:off x="3559983" y="1554483"/>
              <a:ext cx="2347813" cy="1224462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Nắm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đ</a:t>
              </a:r>
              <a:r>
                <a:rPr lang="vi-VN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ợc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Ngôi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endPara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8" name="Rectangle: Rounded Corners 9">
            <a:extLst>
              <a:ext uri="{FF2B5EF4-FFF2-40B4-BE49-F238E27FC236}">
                <a16:creationId xmlns:a16="http://schemas.microsoft.com/office/drawing/2014/main" id="{041CE1F1-3112-4076-A0C5-3E1C0E071F23}"/>
              </a:ext>
            </a:extLst>
          </p:cNvPr>
          <p:cNvSpPr/>
          <p:nvPr/>
        </p:nvSpPr>
        <p:spPr bwMode="auto">
          <a:xfrm>
            <a:off x="1419556" y="2698629"/>
            <a:ext cx="894518" cy="894518"/>
          </a:xfrm>
          <a:prstGeom prst="sun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npin heiti" charset="-122"/>
                <a:ea typeface="inpin heiti" charset="-122"/>
              </a:rPr>
              <a:t>02</a:t>
            </a:r>
          </a:p>
        </p:txBody>
      </p:sp>
      <p:sp>
        <p:nvSpPr>
          <p:cNvPr id="59" name="Rectangle: Rounded Corners 14">
            <a:extLst>
              <a:ext uri="{FF2B5EF4-FFF2-40B4-BE49-F238E27FC236}">
                <a16:creationId xmlns:a16="http://schemas.microsoft.com/office/drawing/2014/main" id="{64A55A73-A43B-4E75-9260-AEAF9AF2A9DD}"/>
              </a:ext>
            </a:extLst>
          </p:cNvPr>
          <p:cNvSpPr/>
          <p:nvPr/>
        </p:nvSpPr>
        <p:spPr bwMode="auto">
          <a:xfrm>
            <a:off x="5085031" y="1611601"/>
            <a:ext cx="894518" cy="894518"/>
          </a:xfrm>
          <a:prstGeom prst="sun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npin heiti" charset="-122"/>
                <a:ea typeface="inpin heiti" charset="-122"/>
              </a:rPr>
              <a:t>03</a:t>
            </a:r>
          </a:p>
        </p:txBody>
      </p:sp>
      <p:grpSp>
        <p:nvGrpSpPr>
          <p:cNvPr id="63" name="Group 18">
            <a:extLst>
              <a:ext uri="{FF2B5EF4-FFF2-40B4-BE49-F238E27FC236}">
                <a16:creationId xmlns:a16="http://schemas.microsoft.com/office/drawing/2014/main" id="{C3A54D5D-3532-4C03-B7E3-04B5AA117AB3}"/>
              </a:ext>
            </a:extLst>
          </p:cNvPr>
          <p:cNvGrpSpPr/>
          <p:nvPr/>
        </p:nvGrpSpPr>
        <p:grpSpPr>
          <a:xfrm>
            <a:off x="5097718" y="2719636"/>
            <a:ext cx="3732575" cy="909268"/>
            <a:chOff x="2640071" y="4345030"/>
            <a:chExt cx="4976767" cy="1212356"/>
          </a:xfrm>
        </p:grpSpPr>
        <p:sp>
          <p:nvSpPr>
            <p:cNvPr id="64" name="Rectangle: Rounded Corners 19">
              <a:extLst>
                <a:ext uri="{FF2B5EF4-FFF2-40B4-BE49-F238E27FC236}">
                  <a16:creationId xmlns:a16="http://schemas.microsoft.com/office/drawing/2014/main" id="{38C2BA43-8D2C-4428-A977-DF7A04436CBF}"/>
                </a:ext>
              </a:extLst>
            </p:cNvPr>
            <p:cNvSpPr/>
            <p:nvPr/>
          </p:nvSpPr>
          <p:spPr bwMode="auto">
            <a:xfrm>
              <a:off x="2640071" y="4345030"/>
              <a:ext cx="1212357" cy="1212356"/>
            </a:xfrm>
            <a:prstGeom prst="sun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100000"/>
                    </a:schemeClr>
                  </a:solidFill>
                  <a:latin typeface="inpin heiti" charset="-122"/>
                  <a:ea typeface="inpin heiti" charset="-122"/>
                </a:rPr>
                <a:t>04</a:t>
              </a:r>
            </a:p>
          </p:txBody>
        </p:sp>
        <p:sp>
          <p:nvSpPr>
            <p:cNvPr id="66" name="TextBox 21">
              <a:extLst>
                <a:ext uri="{FF2B5EF4-FFF2-40B4-BE49-F238E27FC236}">
                  <a16:creationId xmlns:a16="http://schemas.microsoft.com/office/drawing/2014/main" id="{E614754F-DDED-4B58-8118-34355482F855}"/>
                </a:ext>
              </a:extLst>
            </p:cNvPr>
            <p:cNvSpPr txBox="1"/>
            <p:nvPr/>
          </p:nvSpPr>
          <p:spPr>
            <a:xfrm>
              <a:off x="3654264" y="4345030"/>
              <a:ext cx="3962574" cy="88779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tr</a:t>
              </a:r>
              <a:r>
                <a:rPr lang="vi-VN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 </a:t>
              </a:r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sp>
        <p:nvSpPr>
          <p:cNvPr id="26" name="TextBox 11">
            <a:extLst>
              <a:ext uri="{FF2B5EF4-FFF2-40B4-BE49-F238E27FC236}">
                <a16:creationId xmlns:a16="http://schemas.microsoft.com/office/drawing/2014/main" id="{1201057E-BB5A-4C12-87D0-28262FB92E3E}"/>
              </a:ext>
            </a:extLst>
          </p:cNvPr>
          <p:cNvSpPr txBox="1"/>
          <p:nvPr/>
        </p:nvSpPr>
        <p:spPr>
          <a:xfrm>
            <a:off x="5811899" y="1582243"/>
            <a:ext cx="3168692" cy="923876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 lnSpcReduction="10000"/>
          </a:bodyPr>
          <a:lstStyle/>
          <a:p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vi-V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mảng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B50D5B96-207B-4112-B35A-56579483F41E}"/>
              </a:ext>
            </a:extLst>
          </p:cNvPr>
          <p:cNvSpPr txBox="1"/>
          <p:nvPr/>
        </p:nvSpPr>
        <p:spPr>
          <a:xfrm>
            <a:off x="2113100" y="2754380"/>
            <a:ext cx="2971931" cy="1140191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 lnSpcReduction="10000"/>
          </a:bodyPr>
          <a:lstStyle/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vi-V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mảng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图片 31">
            <a:extLst>
              <a:ext uri="{FF2B5EF4-FFF2-40B4-BE49-F238E27FC236}">
                <a16:creationId xmlns:a16="http://schemas.microsoft.com/office/drawing/2014/main" id="{994E4413-B2E3-47EA-9311-19157C01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875" y="-308570"/>
            <a:ext cx="3220960" cy="2147307"/>
          </a:xfrm>
          <a:prstGeom prst="rect">
            <a:avLst/>
          </a:prstGeom>
        </p:spPr>
      </p:pic>
      <p:sp>
        <p:nvSpPr>
          <p:cNvPr id="36" name="TextBox 7">
            <a:extLst>
              <a:ext uri="{FF2B5EF4-FFF2-40B4-BE49-F238E27FC236}">
                <a16:creationId xmlns:a16="http://schemas.microsoft.com/office/drawing/2014/main" id="{8D9448B5-58AC-4AB7-B027-2CC32A373765}"/>
              </a:ext>
            </a:extLst>
          </p:cNvPr>
          <p:cNvSpPr txBox="1"/>
          <p:nvPr/>
        </p:nvSpPr>
        <p:spPr>
          <a:xfrm rot="21219742">
            <a:off x="3226283" y="855152"/>
            <a:ext cx="2306486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2800" b="1" dirty="0">
              <a:solidFill>
                <a:srgbClr val="00B050"/>
              </a:solidFill>
              <a:latin typeface="Cambria" panose="0204050305040603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9" grpId="0" animBg="1"/>
      <p:bldP spid="26" grpId="0"/>
      <p:bldP spid="27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692826"/>
            <a:ext cx="3528392" cy="3469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3DC8A5-2DC1-4C2E-9556-9F3C6D093CE7}"/>
              </a:ext>
            </a:extLst>
          </p:cNvPr>
          <p:cNvSpPr txBox="1"/>
          <p:nvPr/>
        </p:nvSpPr>
        <p:spPr>
          <a:xfrm>
            <a:off x="2915816" y="242773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741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10602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611560" y="1359474"/>
            <a:ext cx="813690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1: </a:t>
            </a:r>
          </a:p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thiện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trưng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bày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sản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phẩm</a:t>
            </a:r>
            <a:endParaRPr lang="en-GB" altLang="zh-CN" sz="4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310442" y="24613"/>
            <a:ext cx="3522947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Quan </a:t>
            </a:r>
            <a:r>
              <a:rPr lang="en-US" altLang="zh-CN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sát</a:t>
            </a:r>
            <a:r>
              <a:rPr lang="en-US" altLang="zh-CN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tranh</a:t>
            </a:r>
            <a:endParaRPr lang="en-US" altLang="zh-CN" sz="4000" b="1" u="sng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11560" y="627534"/>
            <a:ext cx="2088232" cy="1586284"/>
            <a:chOff x="611560" y="634282"/>
            <a:chExt cx="2088232" cy="15862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7" t="6451" r="7240" b="6454"/>
            <a:stretch>
              <a:fillRect/>
            </a:stretch>
          </p:blipFill>
          <p:spPr bwMode="auto">
            <a:xfrm>
              <a:off x="611560" y="634282"/>
              <a:ext cx="2088232" cy="15862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6D75C5-D5FB-49AA-BFCD-3FEAB89860D1}"/>
                </a:ext>
              </a:extLst>
            </p:cNvPr>
            <p:cNvSpPr/>
            <p:nvPr/>
          </p:nvSpPr>
          <p:spPr>
            <a:xfrm>
              <a:off x="2333066" y="1966058"/>
              <a:ext cx="288032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2373" y="2499742"/>
            <a:ext cx="2065750" cy="1544941"/>
            <a:chOff x="612373" y="2499742"/>
            <a:chExt cx="2065750" cy="15449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3505" b="24800"/>
            <a:stretch/>
          </p:blipFill>
          <p:spPr>
            <a:xfrm>
              <a:off x="612373" y="2499742"/>
              <a:ext cx="2065750" cy="15449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AB6D75C5-D5FB-49AA-BFCD-3FEAB89860D1}"/>
                </a:ext>
              </a:extLst>
            </p:cNvPr>
            <p:cNvSpPr/>
            <p:nvPr/>
          </p:nvSpPr>
          <p:spPr>
            <a:xfrm>
              <a:off x="2327374" y="3792804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91265" y="634282"/>
            <a:ext cx="2341175" cy="1602414"/>
            <a:chOff x="6191265" y="634282"/>
            <a:chExt cx="2341175" cy="160241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65" y="634282"/>
              <a:ext cx="2341175" cy="15862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AB6D75C5-D5FB-49AA-BFCD-3FEAB89860D1}"/>
                </a:ext>
              </a:extLst>
            </p:cNvPr>
            <p:cNvSpPr/>
            <p:nvPr/>
          </p:nvSpPr>
          <p:spPr>
            <a:xfrm>
              <a:off x="8201393" y="1989780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72476" y="2499743"/>
            <a:ext cx="2359964" cy="1544940"/>
            <a:chOff x="6172476" y="2499743"/>
            <a:chExt cx="2359964" cy="1544940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476" y="2499743"/>
              <a:ext cx="2359964" cy="15449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AB6D75C5-D5FB-49AA-BFCD-3FEAB89860D1}"/>
                </a:ext>
              </a:extLst>
            </p:cNvPr>
            <p:cNvSpPr/>
            <p:nvPr/>
          </p:nvSpPr>
          <p:spPr>
            <a:xfrm>
              <a:off x="8201393" y="3797767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47864" y="627534"/>
            <a:ext cx="2232248" cy="1591820"/>
            <a:chOff x="3347864" y="627534"/>
            <a:chExt cx="2232248" cy="15918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6" t="17801" r="13486" b="26769"/>
            <a:stretch/>
          </p:blipFill>
          <p:spPr>
            <a:xfrm>
              <a:off x="3347864" y="627534"/>
              <a:ext cx="2232248" cy="15918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AB6D75C5-D5FB-49AA-BFCD-3FEAB89860D1}"/>
                </a:ext>
              </a:extLst>
            </p:cNvPr>
            <p:cNvSpPr/>
            <p:nvPr/>
          </p:nvSpPr>
          <p:spPr>
            <a:xfrm>
              <a:off x="5205747" y="1971451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47864" y="2499742"/>
            <a:ext cx="2232248" cy="1544941"/>
            <a:chOff x="3347864" y="2499742"/>
            <a:chExt cx="2232248" cy="15449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499742"/>
              <a:ext cx="2232248" cy="15449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AB6D75C5-D5FB-49AA-BFCD-3FEAB89860D1}"/>
                </a:ext>
              </a:extLst>
            </p:cNvPr>
            <p:cNvSpPr/>
            <p:nvPr/>
          </p:nvSpPr>
          <p:spPr>
            <a:xfrm>
              <a:off x="5222958" y="3792804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6">
            <a:extLst>
              <a:ext uri="{FF2B5EF4-FFF2-40B4-BE49-F238E27FC236}">
                <a16:creationId xmlns:a16="http://schemas.microsoft.com/office/drawing/2014/main" id="{3B232479-C003-41EF-9623-CB5E92F6A146}"/>
              </a:ext>
            </a:extLst>
          </p:cNvPr>
          <p:cNvSpPr txBox="1"/>
          <p:nvPr/>
        </p:nvSpPr>
        <p:spPr>
          <a:xfrm>
            <a:off x="1187624" y="4066926"/>
            <a:ext cx="5672234" cy="1092139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  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5743999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841" cy="51435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55576" y="1194323"/>
            <a:ext cx="7056784" cy="24575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400512" y="29860"/>
            <a:ext cx="6259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2: </a:t>
            </a:r>
          </a:p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đánh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giá</a:t>
            </a:r>
            <a:endParaRPr lang="en-GB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99592" y="1347614"/>
            <a:ext cx="7056783" cy="26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71450" algn="l"/>
              </a:tabLst>
            </a:pP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nét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,…)?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" descr="C:\Users\Admin\Downloads\free-png-ykjdu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322" y="3529506"/>
            <a:ext cx="3250916" cy="1613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15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5FCF4-A914-47C8-AE8D-396DF1EAC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83518"/>
            <a:ext cx="7992888" cy="36003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2FB84-A4AF-4883-8931-7C5FD2747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5" y="627535"/>
            <a:ext cx="2053782" cy="1348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917C79-E512-4116-8982-946F038A60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497"/>
          <a:stretch/>
        </p:blipFill>
        <p:spPr>
          <a:xfrm>
            <a:off x="3339113" y="627535"/>
            <a:ext cx="2222580" cy="134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70CB27-B103-4907-8A92-4E4321667D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2" r="7854"/>
          <a:stretch/>
        </p:blipFill>
        <p:spPr>
          <a:xfrm>
            <a:off x="5901745" y="627534"/>
            <a:ext cx="2110631" cy="1348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976C-1036-467E-810D-52055C6A34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3" y="2357175"/>
            <a:ext cx="2057554" cy="1604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2B551F-BBC1-4F87-9384-30F4762F5D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13" y="2357175"/>
            <a:ext cx="2222580" cy="1604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B3D7BC-9D37-4726-A5DD-1F74F136AA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30" y="2357175"/>
            <a:ext cx="2114403" cy="1604195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5509241F-9B8D-45F8-918D-61CBDF323ADF}"/>
              </a:ext>
            </a:extLst>
          </p:cNvPr>
          <p:cNvSpPr txBox="1"/>
          <p:nvPr/>
        </p:nvSpPr>
        <p:spPr>
          <a:xfrm>
            <a:off x="239557" y="0"/>
            <a:ext cx="4548467" cy="504987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altLang="zh-CN" sz="40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BB9E5D63-E0AC-4D70-A8A4-5F602EC1DE52}"/>
              </a:ext>
            </a:extLst>
          </p:cNvPr>
          <p:cNvSpPr txBox="1"/>
          <p:nvPr/>
        </p:nvSpPr>
        <p:spPr>
          <a:xfrm>
            <a:off x="245033" y="4151952"/>
            <a:ext cx="8712968" cy="83096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lõi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9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  <p:tag name="INKNOELEADERBOARD" val="-914425185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362</Words>
  <Application>Microsoft Office PowerPoint</Application>
  <PresentationFormat>On-screen Show (16:9)</PresentationFormat>
  <Paragraphs>58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inpin heiti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vovankhiem</cp:lastModifiedBy>
  <cp:revision>325</cp:revision>
  <dcterms:created xsi:type="dcterms:W3CDTF">2015-12-11T17:46:17Z</dcterms:created>
  <dcterms:modified xsi:type="dcterms:W3CDTF">2023-11-06T10:54:50Z</dcterms:modified>
</cp:coreProperties>
</file>