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33" r:id="rId2"/>
    <p:sldId id="257" r:id="rId3"/>
    <p:sldId id="287" r:id="rId4"/>
    <p:sldId id="258" r:id="rId5"/>
    <p:sldId id="264" r:id="rId6"/>
    <p:sldId id="270" r:id="rId7"/>
    <p:sldId id="293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05" autoAdjust="0"/>
  </p:normalViewPr>
  <p:slideViewPr>
    <p:cSldViewPr snapToGrid="0">
      <p:cViewPr varScale="1">
        <p:scale>
          <a:sx n="41" d="100"/>
          <a:sy n="41" d="100"/>
        </p:scale>
        <p:origin x="1118" y="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5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4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61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" y="77657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10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Thời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khoá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biểu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66401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50249" y="2888423"/>
            <a:ext cx="652027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55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327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2180" y="3087602"/>
            <a:ext cx="4201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r>
              <a:rPr lang="en-US" sz="4400" dirty="0" err="1">
                <a:solidFill>
                  <a:srgbClr val="0070C0"/>
                </a:solidFill>
              </a:rPr>
              <a:t>Thời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khóa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biểu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28633" y="4365937"/>
            <a:ext cx="2746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ony" panose="02000000000000000000" pitchFamily="2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908485" y="4264869"/>
            <a:ext cx="1101398" cy="93017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06" y="2943368"/>
            <a:ext cx="6951132" cy="12680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06" y="1410287"/>
            <a:ext cx="7000832" cy="12556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468687" y="1647135"/>
            <a:ext cx="494520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06" y="4327303"/>
            <a:ext cx="6975074" cy="13195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113" y="1542050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958" y="302048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421" y="450750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494474" y="3152686"/>
            <a:ext cx="4619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40839" y="4810377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0" y="1113210"/>
            <a:ext cx="7391400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1841422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1873" y="2866257"/>
            <a:ext cx="5122850" cy="3223949"/>
            <a:chOff x="444035" y="3238572"/>
            <a:chExt cx="4462325" cy="27095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3" name="Rounded Rectangular Callout 22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358841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70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14"/>
            <a:ext cx="8896350" cy="1498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ở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2489122"/>
            <a:ext cx="73914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" y="3841074"/>
            <a:ext cx="630555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53" y="5244337"/>
            <a:ext cx="3607576" cy="123672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17" y="3422766"/>
            <a:ext cx="3407109" cy="2688677"/>
          </a:xfrm>
          <a:prstGeom prst="rect">
            <a:avLst/>
          </a:prstGeom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r="50182" b="47487"/>
          <a:stretch>
            <a:fillRect/>
          </a:stretch>
        </p:blipFill>
        <p:spPr>
          <a:xfrm>
            <a:off x="6192811" y="1050222"/>
            <a:ext cx="3847038" cy="275526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7265" y="1461984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337264" y="3010222"/>
            <a:ext cx="6295475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10450" y="2133600"/>
            <a:ext cx="137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1723848"/>
            <a:ext cx="4644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4" grpId="0" animBg="1"/>
      <p:bldP spid="15" grpId="0"/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8" y="-287766"/>
            <a:ext cx="10766099" cy="670441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15" y="254569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1451" y="2319259"/>
            <a:ext cx="8128000" cy="233909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47.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96063169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8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8&quot;&gt;&lt;property id=&quot;20148&quot; value=&quot;5&quot;/&gt;&lt;property id=&quot;20300&quot; value=&quot;Slide 4&quot;/&gt;&lt;property id=&quot;20307&quot; value=&quot;264&quot;/&gt;&lt;/object&gt;&lt;object type=&quot;3&quot; unique_id=&quot;10009&quot;&gt;&lt;property id=&quot;20148&quot; value=&quot;5&quot;/&gt;&lt;property id=&quot;20300&quot; value=&quot;Slide 5&quot;/&gt;&lt;property id=&quot;20307&quot; value=&quot;270&quot;/&gt;&lt;/object&gt;&lt;object type=&quot;3&quot; unique_id=&quot;10010&quot;&gt;&lt;property id=&quot;20148&quot; value=&quot;5&quot;/&gt;&lt;property id=&quot;20300&quot; value=&quot;Slide 6&quot;/&gt;&lt;property id=&quot;20307&quot; value=&quot;293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242</Words>
  <Application>Microsoft Office PowerPoint</Application>
  <PresentationFormat>Widescreen</PresentationFormat>
  <Paragraphs>36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Arial Rounded MT Bold</vt:lpstr>
      <vt:lpstr>Arial-Rounded</vt:lpstr>
      <vt:lpstr>Calibri</vt:lpstr>
      <vt:lpstr>Calibri Light</vt:lpstr>
      <vt:lpstr>iCiel Cadena</vt:lpstr>
      <vt:lpstr>iCiel Pony</vt:lpstr>
      <vt:lpstr>Lobster</vt:lpstr>
      <vt:lpstr>Open Sans Bold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126</cp:revision>
  <dcterms:created xsi:type="dcterms:W3CDTF">2021-06-17T09:40:01Z</dcterms:created>
  <dcterms:modified xsi:type="dcterms:W3CDTF">2023-10-11T10:24:30Z</dcterms:modified>
</cp:coreProperties>
</file>