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  <p:sldMasterId id="2147483698" r:id="rId3"/>
    <p:sldMasterId id="2147483712" r:id="rId4"/>
    <p:sldMasterId id="2147483714" r:id="rId5"/>
    <p:sldMasterId id="2147483726" r:id="rId6"/>
    <p:sldMasterId id="2147483738" r:id="rId7"/>
    <p:sldMasterId id="2147483751" r:id="rId8"/>
    <p:sldMasterId id="2147483769" r:id="rId9"/>
    <p:sldMasterId id="2147483781" r:id="rId10"/>
  </p:sldMasterIdLst>
  <p:notesMasterIdLst>
    <p:notesMasterId r:id="rId24"/>
  </p:notesMasterIdLst>
  <p:sldIdLst>
    <p:sldId id="332" r:id="rId11"/>
    <p:sldId id="260" r:id="rId12"/>
    <p:sldId id="261" r:id="rId13"/>
    <p:sldId id="262" r:id="rId14"/>
    <p:sldId id="290" r:id="rId15"/>
    <p:sldId id="264" r:id="rId16"/>
    <p:sldId id="291" r:id="rId17"/>
    <p:sldId id="292" r:id="rId18"/>
    <p:sldId id="269" r:id="rId19"/>
    <p:sldId id="293" r:id="rId20"/>
    <p:sldId id="271" r:id="rId21"/>
    <p:sldId id="272" r:id="rId22"/>
    <p:sldId id="28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1" d="100"/>
          <a:sy n="41" d="100"/>
        </p:scale>
        <p:origin x="1083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gif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5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giáo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em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86365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Cô giáo đáp lại lời chào của học sinh như thế nào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15602" y="1508259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 mỉm cười thật tươi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6330" y="224536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Tìm những câu thơ tả cảnh vật khi cô dạy em học bài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1467" y="2589133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Gió đưa thoảng hương nhài</a:t>
            </a: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Nắng ghé vào cửa lớp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Bạn nhỏ đã kể những gì về cô giáo của mình?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637" y="422616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Kể cô dạy tập viết, giảng bài... 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Qua bài thơ, em thấy tình cảm của bạn nhỏ dành cho cô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nhỏ rất yêu quý cô giáo của mình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640" y="81280"/>
            <a:ext cx="8206105" cy="663311"/>
            <a:chOff x="708943" y="6110866"/>
            <a:chExt cx="5825836" cy="663166"/>
          </a:xfrm>
        </p:grpSpPr>
        <p:sp>
          <p:nvSpPr>
            <p:cNvPr id="16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5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 thuộc 2 khổ thơ em yêu thích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sự ngạc nhiên của em khi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a. Ôi! Bạn hát hay quá!</a:t>
            </a:r>
          </a:p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b. Oa!Con rất thích món quà này! Cảm ơn bố mẹ!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a. Lần đầu thấy bạn hát rất hay</a:t>
            </a:r>
          </a:p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b. Được bố mẹ tặng một món quà bất ngờ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61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tình cảm của em với thầy cô giáo của mình</a:t>
            </a: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1C0D-2985-46D2-BD94-28B80F1DB5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rồi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Đáp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“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ạ!”</a:t>
            </a: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mỉm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thật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tươi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dạy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tập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viết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Gió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đưa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thoảng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nhài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ghé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Xem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giảng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Ấm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trang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vở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thơm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ngắm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mãi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  <a:p>
            <a:pPr algn="r"/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(Nguyễn Xuân Sanh)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43880" y="1595120"/>
            <a:ext cx="6091555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4656880" y="8350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09560" y="13138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22235" y="17164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0680" y="2038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46035" y="2839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50630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33080" y="3627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61985" y="39960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935645" y="48336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56880" y="52203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54415" y="55384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62340" y="5962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972175" y="53143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12603" y="577836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9056265"/>
  <p:tag name="MMPROD_NEXTUNIQUEID" val="10010"/>
  <p:tag name="MMPROD_UIDATA" val="&lt;database version=&quot;10.0&quot;&gt;&lt;object type=&quot;1&quot; unique_id=&quot;10001&quot;&gt;&lt;object type=&quot;2&quot; unique_id=&quot;10961&quot;&gt;&lt;object type=&quot;3&quot; unique_id=&quot;10962&quot;&gt;&lt;property id=&quot;20148&quot; value=&quot;5&quot;/&gt;&lt;property id=&quot;20300&quot; value=&quot;Slide 1 - &amp;quot;Chào mừng các em đến với tiết Tiếng Việt - Lớp 2&amp;quot;&quot;/&gt;&lt;property id=&quot;20307&quot; value=&quot;257&quot;/&gt;&lt;/object&gt;&lt;object type=&quot;3&quot; unique_id=&quot;10964&quot;&gt;&lt;property id=&quot;20148&quot; value=&quot;5&quot;/&gt;&lt;property id=&quot;20300&quot; value=&quot;Slide 2&quot;/&gt;&lt;property id=&quot;20307&quot; value=&quot;260&quot;/&gt;&lt;/object&gt;&lt;object type=&quot;3&quot; unique_id=&quot;10965&quot;&gt;&lt;property id=&quot;20148&quot; value=&quot;5&quot;/&gt;&lt;property id=&quot;20300&quot; value=&quot;Slide 3&quot;/&gt;&lt;property id=&quot;20307&quot; value=&quot;261&quot;/&gt;&lt;/object&gt;&lt;object type=&quot;3&quot; unique_id=&quot;10966&quot;&gt;&lt;property id=&quot;20148&quot; value=&quot;5&quot;/&gt;&lt;property id=&quot;20300&quot; value=&quot;Slide 4&quot;/&gt;&lt;property id=&quot;20307&quot; value=&quot;262&quot;/&gt;&lt;/object&gt;&lt;object type=&quot;3&quot; unique_id=&quot;10967&quot;&gt;&lt;property id=&quot;20148&quot; value=&quot;5&quot;/&gt;&lt;property id=&quot;20300&quot; value=&quot;Slide 5&quot;/&gt;&lt;property id=&quot;20307&quot; value=&quot;290&quot;/&gt;&lt;/object&gt;&lt;object type=&quot;3&quot; unique_id=&quot;10968&quot;&gt;&lt;property id=&quot;20148&quot; value=&quot;5&quot;/&gt;&lt;property id=&quot;20300&quot; value=&quot;Slide 6&quot;/&gt;&lt;property id=&quot;20307&quot; value=&quot;264&quot;/&gt;&lt;/object&gt;&lt;object type=&quot;3&quot; unique_id=&quot;10969&quot;&gt;&lt;property id=&quot;20148&quot; value=&quot;5&quot;/&gt;&lt;property id=&quot;20300&quot; value=&quot;Slide 7&quot;/&gt;&lt;property id=&quot;20307&quot; value=&quot;291&quot;/&gt;&lt;/object&gt;&lt;object type=&quot;3&quot; unique_id=&quot;10970&quot;&gt;&lt;property id=&quot;20148&quot; value=&quot;5&quot;/&gt;&lt;property id=&quot;20300&quot; value=&quot;Slide 8&quot;/&gt;&lt;property id=&quot;20307&quot; value=&quot;292&quot;/&gt;&lt;/object&gt;&lt;object type=&quot;3&quot; unique_id=&quot;10971&quot;&gt;&lt;property id=&quot;20148&quot; value=&quot;5&quot;/&gt;&lt;property id=&quot;20300&quot; value=&quot;Slide 9&quot;/&gt;&lt;property id=&quot;20307&quot; value=&quot;269&quot;/&gt;&lt;/object&gt;&lt;object type=&quot;3&quot; unique_id=&quot;10972&quot;&gt;&lt;property id=&quot;20148&quot; value=&quot;5&quot;/&gt;&lt;property id=&quot;20300&quot; value=&quot;Slide 10&quot;/&gt;&lt;property id=&quot;20307&quot; value=&quot;293&quot;/&gt;&lt;/object&gt;&lt;object type=&quot;3&quot; unique_id=&quot;10973&quot;&gt;&lt;property id=&quot;20148&quot; value=&quot;5&quot;/&gt;&lt;property id=&quot;20300&quot; value=&quot;Slide 11&quot;/&gt;&lt;property id=&quot;20307&quot; value=&quot;271&quot;/&gt;&lt;/object&gt;&lt;object type=&quot;3&quot; unique_id=&quot;10974&quot;&gt;&lt;property id=&quot;20148&quot; value=&quot;5&quot;/&gt;&lt;property id=&quot;20300&quot; value=&quot;Slide 12 - &amp;quot;2. Nói câu thể hiện tình cảm của em với thầy cô giáo của mình&amp;quot;&quot;/&gt;&lt;property id=&quot;20307&quot; value=&quot;272&quot;/&gt;&lt;/object&gt;&lt;object type=&quot;3&quot; unique_id=&quot;10975&quot;&gt;&lt;property id=&quot;20148&quot; value=&quot;5&quot;/&gt;&lt;property id=&quot;20300&quot; value=&quot;Slide 13&quot;/&gt;&lt;property id=&quot;20307&quot; value=&quot;289&quot;/&gt;&lt;/object&gt;&lt;/object&gt;&lt;object type=&quot;8&quot; unique_id=&quot;10991&quot;&gt;&lt;/object&gt;&lt;/object&gt;&lt;/database&gt;"/>
  <p:tag name="SECTOMILLISECCONVERTED" val="1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542</Words>
  <Application>Microsoft Office PowerPoint</Application>
  <PresentationFormat>Widescreen</PresentationFormat>
  <Paragraphs>102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Microsoft YaHei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Lobster</vt:lpstr>
      <vt:lpstr>Open Sans Bold</vt:lpstr>
      <vt:lpstr>Tahoma</vt:lpstr>
      <vt:lpstr>Times New Roman</vt:lpstr>
      <vt:lpstr>Wingdings 2</vt:lpstr>
      <vt:lpstr>1_Office Theme</vt:lpstr>
      <vt:lpstr>3_Office Theme</vt:lpstr>
      <vt:lpstr>6_Office Theme</vt:lpstr>
      <vt:lpstr>4_Office Theme</vt:lpstr>
      <vt:lpstr>2_Office 主题​​</vt:lpstr>
      <vt:lpstr>1_Office Theme</vt:lpstr>
      <vt:lpstr>1_Default Design</vt:lpstr>
      <vt:lpstr>7_Office Theme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câu thể hiện tình cảm của em với thầy cô giáo của mình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10</cp:revision>
  <dcterms:created xsi:type="dcterms:W3CDTF">2021-05-24T04:43:32Z</dcterms:created>
  <dcterms:modified xsi:type="dcterms:W3CDTF">2023-10-11T10:16:25Z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