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3"/>
  </p:notesMasterIdLst>
  <p:sldIdLst>
    <p:sldId id="284" r:id="rId6"/>
    <p:sldId id="257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58" r:id="rId15"/>
    <p:sldId id="259" r:id="rId16"/>
    <p:sldId id="260" r:id="rId17"/>
    <p:sldId id="261" r:id="rId18"/>
    <p:sldId id="262" r:id="rId19"/>
    <p:sldId id="263" r:id="rId20"/>
    <p:sldId id="283" r:id="rId21"/>
    <p:sldId id="27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5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65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5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4.gif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47.xml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17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16.png"/><Relationship Id="rId15" Type="http://schemas.openxmlformats.org/officeDocument/2006/relationships/image" Target="../media/image17.png"/><Relationship Id="rId10" Type="http://schemas.openxmlformats.org/officeDocument/2006/relationships/slide" Target="slide8.xml"/><Relationship Id="rId19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25.wm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002060"/>
                </a:solidFill>
                <a:latin typeface="Open Sans Bold"/>
              </a:rPr>
              <a:t>Ki – lô - gam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18969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0018&quot;&gt;&lt;object type=&quot;3&quot; unique_id=&quot;20019&quot;&gt;&lt;property id=&quot;20148&quot; value=&quot;5&quot;/&gt;&lt;property id=&quot;20300&quot; value=&quot;Slide 2&quot;/&gt;&lt;property id=&quot;20307&quot; value=&quot;257&quot;/&gt;&lt;/object&gt;&lt;object type=&quot;3&quot; unique_id=&quot;20020&quot;&gt;&lt;property id=&quot;20148&quot; value=&quot;5&quot;/&gt;&lt;property id=&quot;20300&quot; value=&quot;Slide 3&quot;/&gt;&lt;property id=&quot;20307&quot; value=&quot;276&quot;/&gt;&lt;/object&gt;&lt;object type=&quot;3&quot; unique_id=&quot;20021&quot;&gt;&lt;property id=&quot;20148&quot; value=&quot;5&quot;/&gt;&lt;property id=&quot;20300&quot; value=&quot;Slide 4&quot;/&gt;&lt;property id=&quot;20307&quot; value=&quot;277&quot;/&gt;&lt;/object&gt;&lt;object type=&quot;3&quot; unique_id=&quot;20022&quot;&gt;&lt;property id=&quot;20148&quot; value=&quot;5&quot;/&gt;&lt;property id=&quot;20300&quot; value=&quot;Slide 5&quot;/&gt;&lt;property id=&quot;20307&quot; value=&quot;278&quot;/&gt;&lt;/object&gt;&lt;object type=&quot;3&quot; unique_id=&quot;20023&quot;&gt;&lt;property id=&quot;20148&quot; value=&quot;5&quot;/&gt;&lt;property id=&quot;20300&quot; value=&quot;Slide 6&quot;/&gt;&lt;property id=&quot;20307&quot; value=&quot;279&quot;/&gt;&lt;/object&gt;&lt;object type=&quot;3&quot; unique_id=&quot;20024&quot;&gt;&lt;property id=&quot;20148&quot; value=&quot;5&quot;/&gt;&lt;property id=&quot;20300&quot; value=&quot;Slide 7&quot;/&gt;&lt;property id=&quot;20307&quot; value=&quot;280&quot;/&gt;&lt;/object&gt;&lt;object type=&quot;3&quot; unique_id=&quot;20025&quot;&gt;&lt;property id=&quot;20148&quot; value=&quot;5&quot;/&gt;&lt;property id=&quot;20300&quot; value=&quot;Slide 8&quot;/&gt;&lt;property id=&quot;20307&quot; value=&quot;281&quot;/&gt;&lt;/object&gt;&lt;object type=&quot;3&quot; unique_id=&quot;20026&quot;&gt;&lt;property id=&quot;20148&quot; value=&quot;5&quot;/&gt;&lt;property id=&quot;20300&quot; value=&quot;Slide 9&quot;/&gt;&lt;property id=&quot;20307&quot; value=&quot;282&quot;/&gt;&lt;/object&gt;&lt;object type=&quot;3&quot; unique_id=&quot;20027&quot;&gt;&lt;property id=&quot;20148&quot; value=&quot;5&quot;/&gt;&lt;property id=&quot;20300&quot; value=&quot;Slide 10&quot;/&gt;&lt;property id=&quot;20307&quot; value=&quot;258&quot;/&gt;&lt;/object&gt;&lt;object type=&quot;3&quot; unique_id=&quot;20028&quot;&gt;&lt;property id=&quot;20148&quot; value=&quot;5&quot;/&gt;&lt;property id=&quot;20300&quot; value=&quot;Slide 11&quot;/&gt;&lt;property id=&quot;20307&quot; value=&quot;259&quot;/&gt;&lt;/object&gt;&lt;object type=&quot;3&quot; unique_id=&quot;20029&quot;&gt;&lt;property id=&quot;20148&quot; value=&quot;5&quot;/&gt;&lt;property id=&quot;20300&quot; value=&quot;Slide 12&quot;/&gt;&lt;property id=&quot;20307&quot; value=&quot;260&quot;/&gt;&lt;/object&gt;&lt;object type=&quot;3&quot; unique_id=&quot;20030&quot;&gt;&lt;property id=&quot;20148&quot; value=&quot;5&quot;/&gt;&lt;property id=&quot;20300&quot; value=&quot;Slide 13&quot;/&gt;&lt;property id=&quot;20307&quot; value=&quot;261&quot;/&gt;&lt;/object&gt;&lt;object type=&quot;3&quot; unique_id=&quot;20031&quot;&gt;&lt;property id=&quot;20148&quot; value=&quot;5&quot;/&gt;&lt;property id=&quot;20300&quot; value=&quot;Slide 14&quot;/&gt;&lt;property id=&quot;20307&quot; value=&quot;262&quot;/&gt;&lt;/object&gt;&lt;object type=&quot;3&quot; unique_id=&quot;20032&quot;&gt;&lt;property id=&quot;20148&quot; value=&quot;5&quot;/&gt;&lt;property id=&quot;20300&quot; value=&quot;Slide 15&quot;/&gt;&lt;property id=&quot;20307&quot; value=&quot;263&quot;/&gt;&lt;/object&gt;&lt;object type=&quot;3&quot; unique_id=&quot;20033&quot;&gt;&lt;property id=&quot;20148&quot; value=&quot;5&quot;/&gt;&lt;property id=&quot;20300&quot; value=&quot;Slide 16&quot;/&gt;&lt;property id=&quot;20307&quot; value=&quot;283&quot;/&gt;&lt;/object&gt;&lt;object type=&quot;3&quot; unique_id=&quot;20034&quot;&gt;&lt;property id=&quot;20148&quot; value=&quot;5&quot;/&gt;&lt;property id=&quot;20300&quot; value=&quot;Slide 17&quot;/&gt;&lt;property id=&quot;20307&quot; value=&quot;275&quot;/&gt;&lt;/object&gt;&lt;object type=&quot;3&quot; unique_id=&quot;20089&quot;&gt;&lt;property id=&quot;20148&quot; value=&quot;5&quot;/&gt;&lt;property id=&quot;20300&quot; value=&quot;Slide 1&quot;/&gt;&lt;property id=&quot;20307&quot; value=&quot;284&quot;/&gt;&lt;/object&gt;&lt;/object&gt;&lt;object type=&quot;8&quot; unique_id=&quot;2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280</Words>
  <Application>Microsoft Office PowerPoint</Application>
  <PresentationFormat>Widescreen</PresentationFormat>
  <Paragraphs>114</Paragraphs>
  <Slides>17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Microsoft YaHei</vt:lpstr>
      <vt:lpstr>Microsoft YaHei</vt:lpstr>
      <vt:lpstr>宋体</vt:lpstr>
      <vt:lpstr>宋体</vt:lpstr>
      <vt:lpstr>.VnBlack</vt:lpstr>
      <vt:lpstr>Arial</vt:lpstr>
      <vt:lpstr>Calibri</vt:lpstr>
      <vt:lpstr>Calibri Light</vt:lpstr>
      <vt:lpstr>ITC Avant Garde Std Bk</vt:lpstr>
      <vt:lpstr>Lobster</vt:lpstr>
      <vt:lpstr>Open Sans Bold</vt:lpstr>
      <vt:lpstr>Times New Roman</vt:lpstr>
      <vt:lpstr>Wingdings</vt:lpstr>
      <vt:lpstr>字魂17号-萌趣果冻体</vt:lpstr>
      <vt:lpstr>等线</vt:lpstr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7</cp:revision>
  <dcterms:created xsi:type="dcterms:W3CDTF">2021-05-13T04:17:00Z</dcterms:created>
  <dcterms:modified xsi:type="dcterms:W3CDTF">2023-10-20T08:05:22Z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