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4"/>
  </p:notesMasterIdLst>
  <p:sldIdLst>
    <p:sldId id="570" r:id="rId3"/>
    <p:sldId id="257" r:id="rId4"/>
    <p:sldId id="279" r:id="rId5"/>
    <p:sldId id="258" r:id="rId6"/>
    <p:sldId id="259" r:id="rId7"/>
    <p:sldId id="260" r:id="rId8"/>
    <p:sldId id="261" r:id="rId9"/>
    <p:sldId id="568" r:id="rId10"/>
    <p:sldId id="288" r:id="rId11"/>
    <p:sldId id="283" r:id="rId12"/>
    <p:sldId id="284" r:id="rId13"/>
    <p:sldId id="285" r:id="rId14"/>
    <p:sldId id="286" r:id="rId15"/>
    <p:sldId id="287" r:id="rId16"/>
    <p:sldId id="321" r:id="rId17"/>
    <p:sldId id="322" r:id="rId18"/>
    <p:sldId id="323" r:id="rId19"/>
    <p:sldId id="301" r:id="rId20"/>
    <p:sldId id="569" r:id="rId21"/>
    <p:sldId id="566" r:id="rId22"/>
    <p:sldId id="27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00FF"/>
    <a:srgbClr val="2521BF"/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79" d="100"/>
          <a:sy n="79" d="100"/>
        </p:scale>
        <p:origin x="19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slide" Target="slide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12" Type="http://schemas.openxmlformats.org/officeDocument/2006/relationships/slide" Target="slide5.xml"/><Relationship Id="rId17" Type="http://schemas.microsoft.com/office/2007/relationships/hdphoto" Target="../media/hdphoto6.wdp"/><Relationship Id="rId2" Type="http://schemas.openxmlformats.org/officeDocument/2006/relationships/image" Target="../media/image2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openxmlformats.org/officeDocument/2006/relationships/image" Target="../media/image25.gif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255" y="114300"/>
            <a:ext cx="11877574" cy="6743700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514376"/>
              <a:endParaRPr lang="en-US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 defTabSz="514376">
                <a:lnSpc>
                  <a:spcPts val="1496"/>
                </a:lnSpc>
                <a:spcBef>
                  <a:spcPct val="0"/>
                </a:spcBef>
              </a:pPr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93728" y="5105546"/>
            <a:ext cx="440241" cy="6380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54739" y="5394128"/>
            <a:ext cx="5240978" cy="991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60394" y="3770412"/>
            <a:ext cx="3079106" cy="25518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2500" y="5517303"/>
            <a:ext cx="4114800" cy="8678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03578" y="4507260"/>
            <a:ext cx="1518288" cy="1379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05381" y="4323769"/>
            <a:ext cx="1984918" cy="1746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7824" y="4420508"/>
            <a:ext cx="916560" cy="14664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1995" y="4507260"/>
            <a:ext cx="981897" cy="14439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97408" y="876584"/>
            <a:ext cx="1563449" cy="9767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895696" y="1888648"/>
            <a:ext cx="8700840" cy="3446945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514376">
              <a:lnSpc>
                <a:spcPts val="5422"/>
              </a:lnSpc>
              <a:spcBef>
                <a:spcPct val="0"/>
              </a:spcBef>
            </a:pPr>
            <a:r>
              <a:rPr lang="en-US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4219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3873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3873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873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3873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97861" y="2973520"/>
            <a:ext cx="8681989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4376">
              <a:lnSpc>
                <a:spcPts val="6682"/>
              </a:lnSpc>
              <a:spcBef>
                <a:spcPct val="0"/>
              </a:spcBef>
            </a:pPr>
            <a:r>
              <a:rPr lang="en-US" sz="3713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3713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3713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194022" y="4508152"/>
            <a:ext cx="370364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4376">
              <a:lnSpc>
                <a:spcPts val="3087"/>
              </a:lnSpc>
            </a:pPr>
            <a:r>
              <a:rPr lang="en-US" sz="2205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205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205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205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4321865" y="5046315"/>
            <a:ext cx="1620107" cy="1162426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3" y="30000"/>
            <a:ext cx="2052442" cy="205244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932764" y="2238067"/>
            <a:ext cx="8681989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4376">
              <a:lnSpc>
                <a:spcPts val="6682"/>
              </a:lnSpc>
              <a:spcBef>
                <a:spcPct val="0"/>
              </a:spcBef>
            </a:pPr>
            <a:r>
              <a:rPr lang="en-US" sz="4219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219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219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219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3468808" y="517060"/>
            <a:ext cx="534009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4376">
              <a:lnSpc>
                <a:spcPts val="3087"/>
              </a:lnSpc>
            </a:pPr>
            <a:r>
              <a:rPr lang="en-US" sz="253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3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53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3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3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53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1665199" y="3650202"/>
            <a:ext cx="8681989" cy="7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4376">
              <a:lnSpc>
                <a:spcPts val="6682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000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Lập</a:t>
            </a: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sinh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71243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2772229" y="812800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1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65102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2426" y="4506238"/>
            <a:ext cx="844433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8262" y="5132596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sinh.</a:t>
            </a: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983" y="174326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TẬP,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733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6AD8B-8877-477F-BDC4-C00B7895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233" y="13735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34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12911" y="0"/>
            <a:ext cx="9133494" cy="2633024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839" y="168066"/>
            <a:ext cx="7754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Gợi</a:t>
            </a:r>
            <a:r>
              <a:rPr lang="en-US" sz="4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ý</a:t>
            </a:r>
            <a:r>
              <a:rPr lang="en-US" sz="4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Để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lập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danh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sách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5962" y="2736431"/>
            <a:ext cx="10534337" cy="3730800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95092" y="2847602"/>
            <a:ext cx="9058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18933" y="3551504"/>
            <a:ext cx="911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7067" y="4209933"/>
            <a:ext cx="999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9855" y="5249103"/>
            <a:ext cx="101146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1" animBg="1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31904D-ECA9-4058-9483-6F45AB92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1272209"/>
            <a:ext cx="11025962" cy="47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8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3DDB8F-EF62-4D3C-BDC1-F8E6E5F6D5FF}"/>
              </a:ext>
            </a:extLst>
          </p:cNvPr>
          <p:cNvSpPr/>
          <p:nvPr/>
        </p:nvSpPr>
        <p:spPr>
          <a:xfrm>
            <a:off x="2052424" y="3032389"/>
            <a:ext cx="3026471" cy="35671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C7B154-4A53-4D88-A1CE-6FB849735B6C}"/>
              </a:ext>
            </a:extLst>
          </p:cNvPr>
          <p:cNvSpPr/>
          <p:nvPr/>
        </p:nvSpPr>
        <p:spPr>
          <a:xfrm>
            <a:off x="7847568" y="98647"/>
            <a:ext cx="3026473" cy="2926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719414-FF5F-43B2-84B9-29812C27107A}"/>
              </a:ext>
            </a:extLst>
          </p:cNvPr>
          <p:cNvSpPr/>
          <p:nvPr/>
        </p:nvSpPr>
        <p:spPr>
          <a:xfrm>
            <a:off x="4063197" y="37179"/>
            <a:ext cx="2776151" cy="30496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5BCA49-2733-443B-9C4C-134C1B0C7A37}"/>
              </a:ext>
            </a:extLst>
          </p:cNvPr>
          <p:cNvSpPr/>
          <p:nvPr/>
        </p:nvSpPr>
        <p:spPr>
          <a:xfrm>
            <a:off x="349371" y="98646"/>
            <a:ext cx="2570672" cy="292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70B61-5D93-416F-A020-504605F7A0A1}"/>
              </a:ext>
            </a:extLst>
          </p:cNvPr>
          <p:cNvSpPr txBox="1"/>
          <p:nvPr/>
        </p:nvSpPr>
        <p:spPr>
          <a:xfrm>
            <a:off x="388883" y="84083"/>
            <a:ext cx="2908158" cy="2863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	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Đặng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Anh	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Anh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Anh 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Thục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886668-45A0-423C-A1F1-301E1B8861D2}"/>
              </a:ext>
            </a:extLst>
          </p:cNvPr>
          <p:cNvSpPr txBox="1"/>
          <p:nvPr/>
        </p:nvSpPr>
        <p:spPr>
          <a:xfrm>
            <a:off x="4025462" y="73573"/>
            <a:ext cx="3179391" cy="259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CB4FE0-7A56-4D69-ABF1-4B403CDAFA7B}"/>
              </a:ext>
            </a:extLst>
          </p:cNvPr>
          <p:cNvSpPr txBox="1"/>
          <p:nvPr/>
        </p:nvSpPr>
        <p:spPr>
          <a:xfrm>
            <a:off x="8061435" y="283781"/>
            <a:ext cx="29003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endParaRPr lang="en-US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Chu Gia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endParaRPr lang="en-US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Quang Minh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  <a:endParaRPr lang="vi-VN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307DDB-A2A8-42E9-8274-DE8D8482F9E8}"/>
              </a:ext>
            </a:extLst>
          </p:cNvPr>
          <p:cNvSpPr txBox="1"/>
          <p:nvPr/>
        </p:nvSpPr>
        <p:spPr>
          <a:xfrm>
            <a:off x="1715074" y="3123992"/>
            <a:ext cx="3363821" cy="356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Chu Gia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Khôi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endParaRPr lang="vi-VN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4D2497-A342-4F25-89C2-8590D51293C4}"/>
              </a:ext>
            </a:extLst>
          </p:cNvPr>
          <p:cNvSpPr txBox="1"/>
          <p:nvPr/>
        </p:nvSpPr>
        <p:spPr>
          <a:xfrm>
            <a:off x="6253654" y="3069021"/>
            <a:ext cx="3021025" cy="33579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Tuấn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Tuấn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Tú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endParaRPr lang="vi-VN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75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65A66B2E-3EE3-4DB0-A1E6-4E6A6030E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21416" y="4140946"/>
            <a:ext cx="914400" cy="914400"/>
          </a:xfrm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35916B-52CD-4285-B572-835A15C181BE}"/>
              </a:ext>
            </a:extLst>
          </p:cNvPr>
          <p:cNvGrpSpPr/>
          <p:nvPr/>
        </p:nvGrpSpPr>
        <p:grpSpPr>
          <a:xfrm>
            <a:off x="1236159" y="177281"/>
            <a:ext cx="9064837" cy="6605772"/>
            <a:chOff x="1236159" y="177281"/>
            <a:chExt cx="9064837" cy="6605772"/>
          </a:xfrm>
        </p:grpSpPr>
        <p:pic>
          <p:nvPicPr>
            <p:cNvPr id="5" name="image28.png">
              <a:extLst>
                <a:ext uri="{FF2B5EF4-FFF2-40B4-BE49-F238E27FC236}">
                  <a16:creationId xmlns:a16="http://schemas.microsoft.com/office/drawing/2014/main" xmlns="" id="{671B5C7C-1093-47F5-A071-FA1FA9E66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" r="12389"/>
            <a:stretch>
              <a:fillRect/>
            </a:stretch>
          </p:blipFill>
          <p:spPr bwMode="auto">
            <a:xfrm>
              <a:off x="1245490" y="177281"/>
              <a:ext cx="9055506" cy="1333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28.png">
              <a:extLst>
                <a:ext uri="{FF2B5EF4-FFF2-40B4-BE49-F238E27FC236}">
                  <a16:creationId xmlns:a16="http://schemas.microsoft.com/office/drawing/2014/main" xmlns="" id="{6718D3C7-2049-4E00-A4A3-BEBC7C871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" r="12389"/>
            <a:stretch>
              <a:fillRect/>
            </a:stretch>
          </p:blipFill>
          <p:spPr bwMode="auto">
            <a:xfrm>
              <a:off x="1236159" y="1493928"/>
              <a:ext cx="9055506" cy="132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28.png">
              <a:extLst>
                <a:ext uri="{FF2B5EF4-FFF2-40B4-BE49-F238E27FC236}">
                  <a16:creationId xmlns:a16="http://schemas.microsoft.com/office/drawing/2014/main" xmlns="" id="{898E64CE-34C8-4F5B-BE98-4A02FEF4E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" r="12389"/>
            <a:stretch>
              <a:fillRect/>
            </a:stretch>
          </p:blipFill>
          <p:spPr bwMode="auto">
            <a:xfrm>
              <a:off x="1245490" y="2812125"/>
              <a:ext cx="9055506" cy="132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28.png">
              <a:extLst>
                <a:ext uri="{FF2B5EF4-FFF2-40B4-BE49-F238E27FC236}">
                  <a16:creationId xmlns:a16="http://schemas.microsoft.com/office/drawing/2014/main" xmlns="" id="{43020AFD-A55A-478C-BB0E-9928FE084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" r="12389"/>
            <a:stretch>
              <a:fillRect/>
            </a:stretch>
          </p:blipFill>
          <p:spPr bwMode="auto">
            <a:xfrm>
              <a:off x="1245490" y="4129547"/>
              <a:ext cx="9055506" cy="132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28.png">
              <a:extLst>
                <a:ext uri="{FF2B5EF4-FFF2-40B4-BE49-F238E27FC236}">
                  <a16:creationId xmlns:a16="http://schemas.microsoft.com/office/drawing/2014/main" xmlns="" id="{36D47D83-B33F-4FE8-AB3A-A7099C2C1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" r="12389"/>
            <a:stretch>
              <a:fillRect/>
            </a:stretch>
          </p:blipFill>
          <p:spPr bwMode="auto">
            <a:xfrm>
              <a:off x="1245490" y="5456300"/>
              <a:ext cx="9055506" cy="132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ACB779B-2F22-48D4-9C32-DA1712DE0B75}"/>
              </a:ext>
            </a:extLst>
          </p:cNvPr>
          <p:cNvSpPr txBox="1"/>
          <p:nvPr/>
        </p:nvSpPr>
        <p:spPr>
          <a:xfrm>
            <a:off x="1792181" y="478032"/>
            <a:ext cx="397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2: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54 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009EA4E0-31EC-4FEB-9CE0-DA68B7318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88529"/>
              </p:ext>
            </p:extLst>
          </p:nvPr>
        </p:nvGraphicFramePr>
        <p:xfrm>
          <a:off x="1891004" y="1103589"/>
          <a:ext cx="7746982" cy="50029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4739">
                  <a:extLst>
                    <a:ext uri="{9D8B030D-6E8A-4147-A177-3AD203B41FA5}">
                      <a16:colId xmlns:a16="http://schemas.microsoft.com/office/drawing/2014/main" xmlns="" val="3338891781"/>
                    </a:ext>
                  </a:extLst>
                </a:gridCol>
                <a:gridCol w="3469196">
                  <a:extLst>
                    <a:ext uri="{9D8B030D-6E8A-4147-A177-3AD203B41FA5}">
                      <a16:colId xmlns:a16="http://schemas.microsoft.com/office/drawing/2014/main" xmlns="" val="243506753"/>
                    </a:ext>
                  </a:extLst>
                </a:gridCol>
                <a:gridCol w="2983047">
                  <a:extLst>
                    <a:ext uri="{9D8B030D-6E8A-4147-A177-3AD203B41FA5}">
                      <a16:colId xmlns:a16="http://schemas.microsoft.com/office/drawing/2014/main" xmlns="" val="1540526888"/>
                    </a:ext>
                  </a:extLst>
                </a:gridCol>
              </a:tblGrid>
              <a:tr h="68261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Số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tt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Họ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và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tên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Câu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lạc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bộ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29440726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1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Phạm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Đức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Minh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Hát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57947565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2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Lê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Khánh</a:t>
                      </a:r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Vy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HP001 4 hàng" panose="020B0603050302020204" pitchFamily="34" charset="0"/>
                        </a:rPr>
                        <a:t>Múa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10416492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3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64696070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4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59050601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5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03637642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6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02667236"/>
                  </a:ext>
                </a:extLst>
              </a:tr>
              <a:tr h="6171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HP001 4 hàng" panose="020B0603050302020204" pitchFamily="34" charset="0"/>
                        </a:rPr>
                        <a:t>7</a:t>
                      </a:r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4604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23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3810001"/>
            <a:ext cx="5029200" cy="3047999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724939" y="182217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932476" y="-19521"/>
            <a:ext cx="10409222" cy="1968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903903" y="14346"/>
            <a:ext cx="1040922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285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485" y="2479613"/>
            <a:ext cx="9374639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5301" y="2441614"/>
            <a:ext cx="1303020" cy="130302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437" y="30762"/>
            <a:ext cx="2584228" cy="23123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75137" y="2658068"/>
            <a:ext cx="1798054" cy="1126400"/>
          </a:xfrm>
          <a:prstGeom prst="rect">
            <a:avLst/>
          </a:prstGeom>
          <a:noFill/>
        </p:spPr>
        <p:txBody>
          <a:bodyPr wrap="square" lIns="109665" tIns="54833" rIns="109665" bIns="54833" rtlCol="0">
            <a:spAutoFit/>
          </a:bodyPr>
          <a:lstStyle/>
          <a:p>
            <a:pPr algn="ctr" defTabSz="822927"/>
            <a:r>
              <a:rPr lang="en-US" sz="285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5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 defTabSz="822927"/>
            <a:r>
              <a:rPr lang="en-US" sz="3750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0332" y="458492"/>
            <a:ext cx="1509221" cy="133414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7950" b="1" dirty="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3124" y="1292476"/>
            <a:ext cx="8058150" cy="84939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HỌC VUI SAO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01" y="4733502"/>
            <a:ext cx="2028119" cy="1871185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C4CE4917-A83C-4472-BB7F-A9887BDA8D96}"/>
              </a:ext>
            </a:extLst>
          </p:cNvPr>
          <p:cNvSpPr txBox="1"/>
          <p:nvPr/>
        </p:nvSpPr>
        <p:spPr>
          <a:xfrm>
            <a:off x="2096330" y="2642526"/>
            <a:ext cx="880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5: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tổ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)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22" y="513567"/>
            <a:ext cx="9264239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34" y="1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2140973" cy="215094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6848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419594" y="1063428"/>
            <a:ext cx="2787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2157903" y="1846426"/>
            <a:ext cx="8629190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 –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 </a:t>
            </a:r>
            <a:endParaRPr lang="zh-CN" altLang="en-US" sz="36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42A62E-B528-47BF-B014-790BEA795099}"/>
              </a:ext>
            </a:extLst>
          </p:cNvPr>
          <p:cNvSpPr txBox="1"/>
          <p:nvPr/>
        </p:nvSpPr>
        <p:spPr>
          <a:xfrm>
            <a:off x="2110406" y="2605451"/>
            <a:ext cx="8542201" cy="146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mẫu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3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7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Ôn và khởi động nào!&amp;quot;&quot;/&gt;&lt;property id=&quot;20307&quot; value=&quot;257&quot;/&gt;&lt;/object&gt;&lt;object type=&quot;3&quot; unique_id=&quot;10004&quot;&gt;&lt;property id=&quot;20148&quot; value=&quot;5&quot;/&gt;&lt;property id=&quot;20300&quot; value=&quot;Slide 3&quot;/&gt;&lt;property id=&quot;20307&quot; value=&quot;279&quot;/&gt;&lt;/object&gt;&lt;object type=&quot;3&quot; unique_id=&quot;10005&quot;&gt;&lt;property id=&quot;20148&quot; value=&quot;5&quot;/&gt;&lt;property id=&quot;20300&quot; value=&quot;Slide 4&quot;/&gt;&lt;property id=&quot;20307&quot; value=&quot;258&quot;/&gt;&lt;/object&gt;&lt;object type=&quot;3&quot; unique_id=&quot;10006&quot;&gt;&lt;property id=&quot;20148&quot; value=&quot;5&quot;/&gt;&lt;property id=&quot;20300&quot; value=&quot;Slide 5&quot;/&gt;&lt;property id=&quot;20307&quot; value=&quot;259&quot;/&gt;&lt;/object&gt;&lt;object type=&quot;3&quot; unique_id=&quot;10007&quot;&gt;&lt;property id=&quot;20148&quot; value=&quot;5&quot;/&gt;&lt;property id=&quot;20300&quot; value=&quot;Slide 6&quot;/&gt;&lt;property id=&quot;20307&quot; value=&quot;260&quot;/&gt;&lt;/object&gt;&lt;object type=&quot;3&quot; unique_id=&quot;10008&quot;&gt;&lt;property id=&quot;20148&quot; value=&quot;5&quot;/&gt;&lt;property id=&quot;20300&quot; value=&quot;Slide 7&quot;/&gt;&lt;property id=&quot;20307&quot; value=&quot;261&quot;/&gt;&lt;/object&gt;&lt;object type=&quot;3&quot; unique_id=&quot;10009&quot;&gt;&lt;property id=&quot;20148&quot; value=&quot;5&quot;/&gt;&lt;property id=&quot;20300&quot; value=&quot;Slide 8&quot;/&gt;&lt;property id=&quot;20307&quot; value=&quot;568&quot;/&gt;&lt;/object&gt;&lt;object type=&quot;3&quot; unique_id=&quot;10012&quot;&gt;&lt;property id=&quot;20148&quot; value=&quot;5&quot;/&gt;&lt;property id=&quot;20300&quot; value=&quot;Slide 9&quot;/&gt;&lt;property id=&quot;20307&quot; value=&quot;288&quot;/&gt;&lt;/object&gt;&lt;object type=&quot;3&quot; unique_id=&quot;10013&quot;&gt;&lt;property id=&quot;20148&quot; value=&quot;5&quot;/&gt;&lt;property id=&quot;20300&quot; value=&quot;Slide 10&quot;/&gt;&lt;property id=&quot;20307&quot; value=&quot;283&quot;/&gt;&lt;/object&gt;&lt;object type=&quot;3&quot; unique_id=&quot;10014&quot;&gt;&lt;property id=&quot;20148&quot; value=&quot;5&quot;/&gt;&lt;property id=&quot;20300&quot; value=&quot;Slide 11&quot;/&gt;&lt;property id=&quot;20307&quot; value=&quot;284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86&quot;/&gt;&lt;/object&gt;&lt;object type=&quot;3&quot; unique_id=&quot;10017&quot;&gt;&lt;property id=&quot;20148&quot; value=&quot;5&quot;/&gt;&lt;property id=&quot;20300&quot; value=&quot;Slide 14&quot;/&gt;&lt;property id=&quot;20307&quot; value=&quot;287&quot;/&gt;&lt;/object&gt;&lt;object type=&quot;3&quot; unique_id=&quot;10018&quot;&gt;&lt;property id=&quot;20148&quot; value=&quot;5&quot;/&gt;&lt;property id=&quot;20300&quot; value=&quot;Slide 15 - &amp;quot;LUYỆN TẬP, THỰC HÀNH&amp;quot;&quot;/&gt;&lt;property id=&quot;20307&quot; value=&quot;321&quot;/&gt;&lt;/object&gt;&lt;object type=&quot;3&quot; unique_id=&quot;10019&quot;&gt;&lt;property id=&quot;20148&quot; value=&quot;5&quot;/&gt;&lt;property id=&quot;20300&quot; value=&quot;Slide 16 - &amp;quot;Bài 2: Lập danh sách tổ em đăng kí tham gia các câu lạc bộ của trường như: câu lạc bộ cờ vua, võ thuật, bơi lội,…(&quot;/&gt;&lt;property id=&quot;20307&quot; value=&quot;322&quot;/&gt;&lt;/object&gt;&lt;object type=&quot;3&quot; unique_id=&quot;10020&quot;&gt;&lt;property id=&quot;20148&quot; value=&quot;5&quot;/&gt;&lt;property id=&quot;20300&quot; value=&quot;Slide 17&quot;/&gt;&lt;property id=&quot;20307&quot; value=&quot;323&quot;/&gt;&lt;/object&gt;&lt;object type=&quot;3&quot; unique_id=&quot;10021&quot;&gt;&lt;property id=&quot;20148&quot; value=&quot;5&quot;/&gt;&lt;property id=&quot;20300&quot; value=&quot;Slide 18&quot;/&gt;&lt;property id=&quot;20307&quot; value=&quot;301&quot;/&gt;&lt;/object&gt;&lt;object type=&quot;3&quot; unique_id=&quot;10022&quot;&gt;&lt;property id=&quot;20148&quot; value=&quot;5&quot;/&gt;&lt;property id=&quot;20300&quot; value=&quot;Slide 20&quot;/&gt;&lt;property id=&quot;20307&quot; value=&quot;566&quot;/&gt;&lt;/object&gt;&lt;object type=&quot;3&quot; unique_id=&quot;10023&quot;&gt;&lt;property id=&quot;20148&quot; value=&quot;5&quot;/&gt;&lt;property id=&quot;20300&quot; value=&quot;Slide 21&quot;/&gt;&lt;property id=&quot;20307&quot; value=&quot;270&quot;/&gt;&lt;/object&gt;&lt;object type=&quot;3&quot; unique_id=&quot;10847&quot;&gt;&lt;property id=&quot;20148&quot; value=&quot;5&quot;/&gt;&lt;property id=&quot;20300&quot; value=&quot;Slide 19&quot;/&gt;&lt;property id=&quot;20307&quot; value=&quot;569&quot;/&gt;&lt;/object&gt;&lt;object type=&quot;3&quot; unique_id=&quot;10921&quot;&gt;&lt;property id=&quot;20148&quot; value=&quot;5&quot;/&gt;&lt;property id=&quot;20300&quot; value=&quot;Slide 1&quot;/&gt;&lt;property id=&quot;20307&quot; value=&quot;570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714</Words>
  <Application>Microsoft Office PowerPoint</Application>
  <PresentationFormat>Widescreen</PresentationFormat>
  <Paragraphs>113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iCiel Cadena</vt:lpstr>
      <vt:lpstr>Lobster</vt:lpstr>
      <vt:lpstr>Open Sans Bold</vt:lpstr>
      <vt:lpstr>Times New Roman</vt:lpstr>
      <vt:lpstr>思源黑体 CN Bold</vt:lpstr>
      <vt:lpstr>Office Theme</vt:lpstr>
      <vt:lpstr>2_Office Theme</vt:lpstr>
      <vt:lpstr>PowerPoint Presentation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THỰC HÀNH</vt:lpstr>
      <vt:lpstr>Bài 2: Lập danh sách tổ em đăng kí tham gia các câu lạc bộ của trường như: câu lạc bộ cờ vua, võ thuật, bơi lội,…( làm vào vở bài tập Tiếng Việt)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218</cp:revision>
  <dcterms:created xsi:type="dcterms:W3CDTF">2021-05-29T04:05:18Z</dcterms:created>
  <dcterms:modified xsi:type="dcterms:W3CDTF">2023-10-02T09:17:28Z</dcterms:modified>
</cp:coreProperties>
</file>