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271" r:id="rId4"/>
    <p:sldId id="281" r:id="rId5"/>
    <p:sldId id="258" r:id="rId6"/>
    <p:sldId id="259" r:id="rId7"/>
    <p:sldId id="260" r:id="rId8"/>
    <p:sldId id="282" r:id="rId9"/>
    <p:sldId id="283" r:id="rId10"/>
    <p:sldId id="264" r:id="rId11"/>
    <p:sldId id="265" r:id="rId12"/>
    <p:sldId id="266" r:id="rId13"/>
    <p:sldId id="284" r:id="rId14"/>
    <p:sldId id="268" r:id="rId15"/>
    <p:sldId id="262" r:id="rId16"/>
    <p:sldId id="263" r:id="rId17"/>
    <p:sldId id="261" r:id="rId18"/>
    <p:sldId id="267" r:id="rId19"/>
    <p:sldId id="3267" r:id="rId20"/>
    <p:sldId id="257" r:id="rId21"/>
    <p:sldId id="3268" r:id="rId22"/>
    <p:sldId id="3269" r:id="rId23"/>
    <p:sldId id="278" r:id="rId24"/>
    <p:sldId id="279" r:id="rId25"/>
  </p:sldIdLst>
  <p:sldSz cx="9144000" cy="5715000" type="screen16x1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1D"/>
    <a:srgbClr val="CCFFCC"/>
    <a:srgbClr val="008E40"/>
    <a:srgbClr val="FFFFFF"/>
    <a:srgbClr val="3379CD"/>
    <a:srgbClr val="FFFFFA"/>
    <a:srgbClr val="FFFFF1"/>
    <a:srgbClr val="FFFFF3"/>
    <a:srgbClr val="77BA4A"/>
    <a:srgbClr val="82B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95" d="100"/>
          <a:sy n="95" d="100"/>
        </p:scale>
        <p:origin x="322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gieo</a:t>
            </a:r>
            <a:r>
              <a:rPr lang="en-US"/>
              <a:t> xx online  </a:t>
            </a:r>
          </a:p>
          <a:p>
            <a:r>
              <a:rPr lang="en-US" dirty="0"/>
              <a:t>https://vi.piliapp.com/random/dice/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830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9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90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57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11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98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41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28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3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61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4138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775359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70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32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672419"/>
            <a:ext cx="7772400" cy="1135063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422263"/>
            <a:ext cx="7772400" cy="1250156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7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65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6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5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1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33503"/>
            <a:ext cx="4038600" cy="3771636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3"/>
            <a:ext cx="4038600" cy="3771636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79263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25" b="1"/>
            </a:lvl2pPr>
            <a:lvl3pPr marL="914378" indent="0">
              <a:buNone/>
              <a:defRPr sz="1800" b="1"/>
            </a:lvl3pPr>
            <a:lvl4pPr marL="1371090" indent="0">
              <a:buNone/>
              <a:defRPr sz="1650" b="1"/>
            </a:lvl4pPr>
            <a:lvl5pPr marL="1828278" indent="0">
              <a:buNone/>
              <a:defRPr sz="1650" b="1"/>
            </a:lvl5pPr>
            <a:lvl6pPr marL="2285467" indent="0">
              <a:buNone/>
              <a:defRPr sz="1650" b="1"/>
            </a:lvl6pPr>
            <a:lvl7pPr marL="2742656" indent="0">
              <a:buNone/>
              <a:defRPr sz="1650" b="1"/>
            </a:lvl7pPr>
            <a:lvl8pPr marL="3199368" indent="0">
              <a:buNone/>
              <a:defRPr sz="1650" b="1"/>
            </a:lvl8pPr>
            <a:lvl9pPr marL="365655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279263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25" b="1"/>
            </a:lvl2pPr>
            <a:lvl3pPr marL="914378" indent="0">
              <a:buNone/>
              <a:defRPr sz="1800" b="1"/>
            </a:lvl3pPr>
            <a:lvl4pPr marL="1371090" indent="0">
              <a:buNone/>
              <a:defRPr sz="1650" b="1"/>
            </a:lvl4pPr>
            <a:lvl5pPr marL="1828278" indent="0">
              <a:buNone/>
              <a:defRPr sz="1650" b="1"/>
            </a:lvl5pPr>
            <a:lvl6pPr marL="2285467" indent="0">
              <a:buNone/>
              <a:defRPr sz="1650" b="1"/>
            </a:lvl6pPr>
            <a:lvl7pPr marL="2742656" indent="0">
              <a:buNone/>
              <a:defRPr sz="1650" b="1"/>
            </a:lvl7pPr>
            <a:lvl8pPr marL="3199368" indent="0">
              <a:buNone/>
              <a:defRPr sz="1650" b="1"/>
            </a:lvl8pPr>
            <a:lvl9pPr marL="365655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69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2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859381"/>
            <a:ext cx="7434551" cy="357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4" y="5376583"/>
            <a:ext cx="293917" cy="183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5330190"/>
            <a:ext cx="2133600" cy="304271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8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6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6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27547"/>
            <a:ext cx="5111750" cy="4877594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2"/>
            <a:ext cx="3008313" cy="3909219"/>
          </a:xfrm>
        </p:spPr>
        <p:txBody>
          <a:bodyPr/>
          <a:lstStyle>
            <a:lvl1pPr marL="0" indent="0">
              <a:buNone/>
              <a:defRPr sz="1425"/>
            </a:lvl1pPr>
            <a:lvl2pPr marL="457189" indent="0">
              <a:buNone/>
              <a:defRPr sz="1200"/>
            </a:lvl2pPr>
            <a:lvl3pPr marL="914378" indent="0">
              <a:buNone/>
              <a:defRPr sz="1050"/>
            </a:lvl3pPr>
            <a:lvl4pPr marL="1371090" indent="0">
              <a:buNone/>
              <a:defRPr sz="900"/>
            </a:lvl4pPr>
            <a:lvl5pPr marL="1828278" indent="0">
              <a:buNone/>
              <a:defRPr sz="900"/>
            </a:lvl5pPr>
            <a:lvl6pPr marL="2285467" indent="0">
              <a:buNone/>
              <a:defRPr sz="900"/>
            </a:lvl6pPr>
            <a:lvl7pPr marL="2742656" indent="0">
              <a:buNone/>
              <a:defRPr sz="900"/>
            </a:lvl7pPr>
            <a:lvl8pPr marL="3199368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0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3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25"/>
            </a:lvl1pPr>
            <a:lvl2pPr marL="457189" indent="0">
              <a:buNone/>
              <a:defRPr sz="2850"/>
            </a:lvl2pPr>
            <a:lvl3pPr marL="914378" indent="0">
              <a:buNone/>
              <a:defRPr sz="2400"/>
            </a:lvl3pPr>
            <a:lvl4pPr marL="1371090" indent="0">
              <a:buNone/>
              <a:defRPr sz="2025"/>
            </a:lvl4pPr>
            <a:lvl5pPr marL="1828278" indent="0">
              <a:buNone/>
              <a:defRPr sz="2025"/>
            </a:lvl5pPr>
            <a:lvl6pPr marL="2285467" indent="0">
              <a:buNone/>
              <a:defRPr sz="2025"/>
            </a:lvl6pPr>
            <a:lvl7pPr marL="2742656" indent="0">
              <a:buNone/>
              <a:defRPr sz="2025"/>
            </a:lvl7pPr>
            <a:lvl8pPr marL="3199368" indent="0">
              <a:buNone/>
              <a:defRPr sz="2025"/>
            </a:lvl8pPr>
            <a:lvl9pPr marL="3656557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6"/>
            <a:ext cx="5486400" cy="670719"/>
          </a:xfrm>
        </p:spPr>
        <p:txBody>
          <a:bodyPr/>
          <a:lstStyle>
            <a:lvl1pPr marL="0" indent="0">
              <a:buNone/>
              <a:defRPr sz="1425"/>
            </a:lvl1pPr>
            <a:lvl2pPr marL="457189" indent="0">
              <a:buNone/>
              <a:defRPr sz="1200"/>
            </a:lvl2pPr>
            <a:lvl3pPr marL="914378" indent="0">
              <a:buNone/>
              <a:defRPr sz="1050"/>
            </a:lvl3pPr>
            <a:lvl4pPr marL="1371090" indent="0">
              <a:buNone/>
              <a:defRPr sz="900"/>
            </a:lvl4pPr>
            <a:lvl5pPr marL="1828278" indent="0">
              <a:buNone/>
              <a:defRPr sz="900"/>
            </a:lvl5pPr>
            <a:lvl6pPr marL="2285467" indent="0">
              <a:buNone/>
              <a:defRPr sz="900"/>
            </a:lvl6pPr>
            <a:lvl7pPr marL="2742656" indent="0">
              <a:buNone/>
              <a:defRPr sz="900"/>
            </a:lvl7pPr>
            <a:lvl8pPr marL="3199368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73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1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23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6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99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7"/>
            <a:ext cx="8229600" cy="952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3"/>
            <a:ext cx="8229600" cy="377163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62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5296962"/>
            <a:ext cx="2895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5296962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25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96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151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NULL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gif"/><Relationship Id="rId18" Type="http://schemas.openxmlformats.org/officeDocument/2006/relationships/image" Target="../media/image23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34" Type="http://schemas.openxmlformats.org/officeDocument/2006/relationships/slide" Target="slide10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gif"/><Relationship Id="rId33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slide" Target="slide5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29.png"/><Relationship Id="rId32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20.gif"/><Relationship Id="rId23" Type="http://schemas.openxmlformats.org/officeDocument/2006/relationships/image" Target="../media/image28.png"/><Relationship Id="rId28" Type="http://schemas.openxmlformats.org/officeDocument/2006/relationships/slide" Target="slide4.xml"/><Relationship Id="rId36" Type="http://schemas.openxmlformats.org/officeDocument/2006/relationships/image" Target="../media/image32.png"/><Relationship Id="rId10" Type="http://schemas.openxmlformats.org/officeDocument/2006/relationships/slide" Target="slide12.xml"/><Relationship Id="rId19" Type="http://schemas.openxmlformats.org/officeDocument/2006/relationships/image" Target="../media/image24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1.gif"/><Relationship Id="rId30" Type="http://schemas.openxmlformats.org/officeDocument/2006/relationships/slide" Target="slide6.xml"/><Relationship Id="rId35" Type="http://schemas.openxmlformats.org/officeDocument/2006/relationships/slide" Target="slide11.xml"/><Relationship Id="rId8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98" y="1"/>
            <a:ext cx="8757201" cy="5240616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6647" y="4347762"/>
            <a:ext cx="391325" cy="567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68657" y="4604281"/>
            <a:ext cx="4658648" cy="880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7017" y="3160977"/>
            <a:ext cx="2736983" cy="226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4713768"/>
            <a:ext cx="3657600" cy="771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403" y="3815953"/>
            <a:ext cx="1349589" cy="1226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3672" y="3652850"/>
            <a:ext cx="1764371" cy="15526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18066" y="3738840"/>
            <a:ext cx="814720" cy="13035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1773" y="3815953"/>
            <a:ext cx="872798" cy="12835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918" y="58868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48829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3442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3442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3442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1432" y="2452629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33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33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1353" y="3816746"/>
            <a:ext cx="32921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994991" y="4295113"/>
            <a:ext cx="1440095" cy="1033268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7" y="343993"/>
            <a:ext cx="1316567" cy="131656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871346" y="1798893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75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5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5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207419" y="625817"/>
            <a:ext cx="47467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2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633510" y="3054124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3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3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300" dirty="0" smtClean="0">
                <a:solidFill>
                  <a:srgbClr val="002060"/>
                </a:solidFill>
                <a:latin typeface="Open Sans Bold"/>
              </a:rPr>
              <a:t>Luyện tập chung</a:t>
            </a:r>
            <a:endParaRPr lang="en-US" sz="33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483290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– 4 = 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cành có 4 con chim, 8 con chim bay đến đậu trên cành. Hỏi có tất cả bao nhiêu con chim?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con chim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phép tính nào bằng nhau?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+ 8		9 + 5 		7 + 7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+ 5 = 7 + 7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430369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B0F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B0F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B0F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4824" y="1982807"/>
            <a:ext cx="2164953" cy="722293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30021"/>
              </a:avLst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7BD923-3A02-478F-9528-DAD62D0D69FF}"/>
              </a:ext>
            </a:extLst>
          </p:cNvPr>
          <p:cNvSpPr/>
          <p:nvPr/>
        </p:nvSpPr>
        <p:spPr>
          <a:xfrm>
            <a:off x="1905000" y="1548699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D6A7874-FA53-4735-A1BE-AE7CE993229D}"/>
              </a:ext>
            </a:extLst>
          </p:cNvPr>
          <p:cNvSpPr/>
          <p:nvPr/>
        </p:nvSpPr>
        <p:spPr>
          <a:xfrm>
            <a:off x="4752122" y="1555734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818BC44-9617-4D40-A069-AE7643174218}"/>
              </a:ext>
            </a:extLst>
          </p:cNvPr>
          <p:cNvSpPr/>
          <p:nvPr/>
        </p:nvSpPr>
        <p:spPr>
          <a:xfrm>
            <a:off x="6691454" y="1585167"/>
            <a:ext cx="932270" cy="152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  <p:bldP spid="16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730642" y="1115447"/>
            <a:ext cx="1603357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43199" y="1708257"/>
            <a:ext cx="45378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284005" y="3259929"/>
            <a:ext cx="756938" cy="367984"/>
            <a:chOff x="8487184" y="5312787"/>
            <a:chExt cx="1162278" cy="565039"/>
          </a:xfrm>
        </p:grpSpPr>
        <p:sp>
          <p:nvSpPr>
            <p:cNvPr id="76" name="TextBox 75"/>
            <p:cNvSpPr txBox="1"/>
            <p:nvPr/>
          </p:nvSpPr>
          <p:spPr>
            <a:xfrm>
              <a:off x="8704626" y="5312787"/>
              <a:ext cx="674919" cy="398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783">
                <a:lnSpc>
                  <a:spcPct val="120000"/>
                </a:lnSpc>
                <a:defRPr/>
              </a:pPr>
              <a:r>
                <a:rPr lang="en-US" sz="995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85%</a:t>
              </a:r>
              <a:endParaRPr lang="en-GB" sz="995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487184" y="5570149"/>
              <a:ext cx="1162278" cy="307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685783">
                <a:lnSpc>
                  <a:spcPct val="120000"/>
                </a:lnSpc>
                <a:defRPr/>
              </a:pPr>
              <a:r>
                <a:rPr lang="zh-CN" altLang="en-US" sz="64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64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066" y="544388"/>
            <a:ext cx="8443645" cy="4671977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E12B9B-CC75-471F-AFFC-1615E2B546D0}"/>
              </a:ext>
            </a:extLst>
          </p:cNvPr>
          <p:cNvSpPr txBox="1"/>
          <p:nvPr/>
        </p:nvSpPr>
        <p:spPr>
          <a:xfrm>
            <a:off x="838200" y="772551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Thứ hai ngày 11 tháng 10 năm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52D393-5A0B-4FF9-8697-5AC802F6CFA5}"/>
              </a:ext>
            </a:extLst>
          </p:cNvPr>
          <p:cNvSpPr txBox="1"/>
          <p:nvPr/>
        </p:nvSpPr>
        <p:spPr>
          <a:xfrm>
            <a:off x="2590800" y="127031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67E458-7975-4A85-AE12-FCA96153A893}"/>
              </a:ext>
            </a:extLst>
          </p:cNvPr>
          <p:cNvSpPr txBox="1"/>
          <p:nvPr/>
        </p:nvSpPr>
        <p:spPr>
          <a:xfrm>
            <a:off x="838200" y="1769457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10: Luyện tập chung (tiết 2).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818A50-4BE5-42B0-8C3F-9209E2BF29DE}"/>
              </a:ext>
            </a:extLst>
          </p:cNvPr>
          <p:cNvSpPr txBox="1"/>
          <p:nvPr/>
        </p:nvSpPr>
        <p:spPr>
          <a:xfrm>
            <a:off x="365368" y="2260213"/>
            <a:ext cx="204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2: (S39)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96C84C-8B8A-4AFE-9574-9C37F2A68C80}"/>
              </a:ext>
            </a:extLst>
          </p:cNvPr>
          <p:cNvSpPr txBox="1"/>
          <p:nvPr/>
        </p:nvSpPr>
        <p:spPr>
          <a:xfrm>
            <a:off x="2590800" y="2767183"/>
            <a:ext cx="204786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AD5B4C-E397-463A-B459-47D04138C7F3}"/>
              </a:ext>
            </a:extLst>
          </p:cNvPr>
          <p:cNvSpPr txBox="1"/>
          <p:nvPr/>
        </p:nvSpPr>
        <p:spPr>
          <a:xfrm>
            <a:off x="871756" y="3255278"/>
            <a:ext cx="443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Số bạn chơi bóng rổ có tất cả là: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F83E0C-8E03-47CC-BF7B-4528E152A76D}"/>
              </a:ext>
            </a:extLst>
          </p:cNvPr>
          <p:cNvSpPr txBox="1"/>
          <p:nvPr/>
        </p:nvSpPr>
        <p:spPr>
          <a:xfrm>
            <a:off x="1609736" y="3746034"/>
            <a:ext cx="197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6   +  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D60778-3EF6-42D5-A09F-D2DE77933558}"/>
              </a:ext>
            </a:extLst>
          </p:cNvPr>
          <p:cNvGrpSpPr/>
          <p:nvPr/>
        </p:nvGrpSpPr>
        <p:grpSpPr>
          <a:xfrm>
            <a:off x="3267860" y="3716402"/>
            <a:ext cx="2294742" cy="491296"/>
            <a:chOff x="3267860" y="3716402"/>
            <a:chExt cx="2294742" cy="4912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4E0D28-0BBD-4D36-9983-175A4EAC24C2}"/>
                </a:ext>
              </a:extLst>
            </p:cNvPr>
            <p:cNvSpPr txBox="1"/>
            <p:nvPr/>
          </p:nvSpPr>
          <p:spPr>
            <a:xfrm>
              <a:off x="3267860" y="3716402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B8FD72B-B461-4CCC-81A4-EDD5CCBC4633}"/>
                </a:ext>
              </a:extLst>
            </p:cNvPr>
            <p:cNvSpPr txBox="1"/>
            <p:nvPr/>
          </p:nvSpPr>
          <p:spPr>
            <a:xfrm>
              <a:off x="3810000" y="3746033"/>
              <a:ext cx="1752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 ( bạn)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84D792-C7EC-40FB-B9E2-08616A46F4ED}"/>
              </a:ext>
            </a:extLst>
          </p:cNvPr>
          <p:cNvSpPr txBox="1"/>
          <p:nvPr/>
        </p:nvSpPr>
        <p:spPr>
          <a:xfrm>
            <a:off x="3272754" y="4242112"/>
            <a:ext cx="25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9 bạn.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3C97E5-566B-4F16-BE5A-BD8286469873}"/>
              </a:ext>
            </a:extLst>
          </p:cNvPr>
          <p:cNvSpPr txBox="1"/>
          <p:nvPr/>
        </p:nvSpPr>
        <p:spPr>
          <a:xfrm>
            <a:off x="947956" y="3203406"/>
            <a:ext cx="4843244" cy="3657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Có tất cả số bạn chơi bóng rổ là: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1937494" y="875279"/>
            <a:ext cx="5269010" cy="27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636267" y="3414479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08126" y="3848100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284005" y="3259929"/>
            <a:ext cx="756938" cy="367984"/>
            <a:chOff x="8487184" y="5312787"/>
            <a:chExt cx="1162278" cy="565039"/>
          </a:xfrm>
        </p:grpSpPr>
        <p:sp>
          <p:nvSpPr>
            <p:cNvPr id="76" name="TextBox 75"/>
            <p:cNvSpPr txBox="1"/>
            <p:nvPr/>
          </p:nvSpPr>
          <p:spPr>
            <a:xfrm>
              <a:off x="8704626" y="5312787"/>
              <a:ext cx="674919" cy="398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99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487184" y="5570149"/>
              <a:ext cx="1162278" cy="307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4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6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066" y="544388"/>
            <a:ext cx="8443645" cy="4671977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818A50-4BE5-42B0-8C3F-9209E2BF29DE}"/>
              </a:ext>
            </a:extLst>
          </p:cNvPr>
          <p:cNvSpPr txBox="1"/>
          <p:nvPr/>
        </p:nvSpPr>
        <p:spPr>
          <a:xfrm>
            <a:off x="365368" y="783322"/>
            <a:ext cx="204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3: (S39)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96C84C-8B8A-4AFE-9574-9C37F2A68C80}"/>
              </a:ext>
            </a:extLst>
          </p:cNvPr>
          <p:cNvSpPr txBox="1"/>
          <p:nvPr/>
        </p:nvSpPr>
        <p:spPr>
          <a:xfrm>
            <a:off x="2590800" y="1273514"/>
            <a:ext cx="2047865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AD5B4C-E397-463A-B459-47D04138C7F3}"/>
              </a:ext>
            </a:extLst>
          </p:cNvPr>
          <p:cNvSpPr txBox="1"/>
          <p:nvPr/>
        </p:nvSpPr>
        <p:spPr>
          <a:xfrm>
            <a:off x="871756" y="1778387"/>
            <a:ext cx="507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 cá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sấu còn lại dưới hồ nước là: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D60778-3EF6-42D5-A09F-D2DE77933558}"/>
              </a:ext>
            </a:extLst>
          </p:cNvPr>
          <p:cNvGrpSpPr/>
          <p:nvPr/>
        </p:nvGrpSpPr>
        <p:grpSpPr>
          <a:xfrm>
            <a:off x="3267860" y="2239511"/>
            <a:ext cx="2294742" cy="491296"/>
            <a:chOff x="3267860" y="3716402"/>
            <a:chExt cx="2294742" cy="4912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4E0D28-0BBD-4D36-9983-175A4EAC24C2}"/>
                </a:ext>
              </a:extLst>
            </p:cNvPr>
            <p:cNvSpPr txBox="1"/>
            <p:nvPr/>
          </p:nvSpPr>
          <p:spPr>
            <a:xfrm>
              <a:off x="3267860" y="3716402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B8FD72B-B461-4CCC-81A4-EDD5CCBC4633}"/>
                </a:ext>
              </a:extLst>
            </p:cNvPr>
            <p:cNvSpPr txBox="1"/>
            <p:nvPr/>
          </p:nvSpPr>
          <p:spPr>
            <a:xfrm>
              <a:off x="3810000" y="3746033"/>
              <a:ext cx="1752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12 ( con)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84D792-C7EC-40FB-B9E2-08616A46F4ED}"/>
              </a:ext>
            </a:extLst>
          </p:cNvPr>
          <p:cNvSpPr txBox="1"/>
          <p:nvPr/>
        </p:nvSpPr>
        <p:spPr>
          <a:xfrm>
            <a:off x="3272754" y="2765221"/>
            <a:ext cx="335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 số: 12 con cá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sấu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EC8666-E40E-437A-A9B7-C9DEB23E86B6}"/>
              </a:ext>
            </a:extLst>
          </p:cNvPr>
          <p:cNvSpPr txBox="1"/>
          <p:nvPr/>
        </p:nvSpPr>
        <p:spPr>
          <a:xfrm>
            <a:off x="914400" y="1696184"/>
            <a:ext cx="5529044" cy="3657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Còn lại số con cá sấu dưới hồ nước là: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BFA764-2B32-4C1F-9EA0-4FCF97882CD7}"/>
              </a:ext>
            </a:extLst>
          </p:cNvPr>
          <p:cNvGrpSpPr/>
          <p:nvPr/>
        </p:nvGrpSpPr>
        <p:grpSpPr>
          <a:xfrm>
            <a:off x="1457336" y="2149686"/>
            <a:ext cx="1971664" cy="581122"/>
            <a:chOff x="1457336" y="2149686"/>
            <a:chExt cx="1971664" cy="5811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EF83E0C-8E03-47CC-BF7B-4528E152A76D}"/>
                </a:ext>
              </a:extLst>
            </p:cNvPr>
            <p:cNvSpPr txBox="1"/>
            <p:nvPr/>
          </p:nvSpPr>
          <p:spPr>
            <a:xfrm>
              <a:off x="1457336" y="2269143"/>
              <a:ext cx="1971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15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     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30CDA75-04D5-47E6-A04D-CE905F75FD20}"/>
                </a:ext>
              </a:extLst>
            </p:cNvPr>
            <p:cNvSpPr txBox="1"/>
            <p:nvPr/>
          </p:nvSpPr>
          <p:spPr>
            <a:xfrm>
              <a:off x="2193245" y="2149686"/>
              <a:ext cx="33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256939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7" y="3782144"/>
            <a:ext cx="2756055" cy="1121385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24" y="3255467"/>
            <a:ext cx="984298" cy="98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42601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9" y="3236982"/>
            <a:ext cx="1550194" cy="98583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78320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101374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279691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51657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88326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98967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66962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32336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92733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60286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98268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202396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69007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32336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70023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49376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83229" y="2715888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97692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83229" y="218951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83229" y="1654922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83229" y="112032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83229" y="58573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8571374" y="2715888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8571374" y="218951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8571374" y="1654922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8571374" y="112032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10" action="ppaction://hlinksldjump"/>
          </p:cNvPr>
          <p:cNvSpPr/>
          <p:nvPr/>
        </p:nvSpPr>
        <p:spPr>
          <a:xfrm>
            <a:off x="8571374" y="58573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552" y="363193"/>
            <a:ext cx="3205621" cy="60016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CHÚC MỪNG ĐỘI BẠN THỎ</a:t>
            </a:r>
          </a:p>
          <a:p>
            <a:pPr algn="ctr" defTabSz="685800"/>
            <a:r>
              <a:rPr lang="en-US" sz="13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355335" y="363193"/>
            <a:ext cx="3186000" cy="60016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CHÚC MỪNG ĐỘI BẠN CỌP</a:t>
            </a:r>
          </a:p>
          <a:p>
            <a:pPr algn="ctr" defTabSz="685800"/>
            <a:r>
              <a:rPr lang="en-US" sz="13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TIGER TEAM</a:t>
            </a:r>
            <a:endParaRPr lang="en-US" sz="33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76912" y="110006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107697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3091" y="42571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2012754"/>
            <a:ext cx="7841093" cy="246119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997" y="2098394"/>
            <a:ext cx="799000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3876" y="2891956"/>
            <a:ext cx="27510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vi-VN" sz="6000" dirty="0">
                <a:solidFill>
                  <a:prstClr val="black"/>
                </a:solidFill>
                <a:latin typeface="Arial" panose="020B0604020202020204" pitchFamily="34" charset="0"/>
              </a:rPr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83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184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28D2EEF-23D4-4778-B1A9-26F9E7D5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EF5A5-7F12-43CF-8372-BFEFAC96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4667" r="30444"/>
          <a:stretch/>
        </p:blipFill>
        <p:spPr>
          <a:xfrm rot="16200000">
            <a:off x="3162301" y="-1066801"/>
            <a:ext cx="3124199" cy="716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4F0627-8F15-4159-A665-C3F27D81D0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8666"/>
          <a:stretch/>
        </p:blipFill>
        <p:spPr>
          <a:xfrm>
            <a:off x="1828800" y="187960"/>
            <a:ext cx="5181600" cy="552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49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tổng của 8 và 6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14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 hồ có 15 con vịt, 4 con vịt lên bờ. Hỏi còn lại bao nhiêu con vịt dưới hồ nước? 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con vịt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09432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bao nhiêu </a:t>
            </a:r>
          </a:p>
          <a:p>
            <a:pPr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khối lập phương? 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64A7788-527F-450B-9989-5CE33735698F}"/>
              </a:ext>
            </a:extLst>
          </p:cNvPr>
          <p:cNvGrpSpPr/>
          <p:nvPr/>
        </p:nvGrpSpPr>
        <p:grpSpPr>
          <a:xfrm>
            <a:off x="5257800" y="1534009"/>
            <a:ext cx="1469824" cy="825543"/>
            <a:chOff x="2514600" y="1554409"/>
            <a:chExt cx="1469824" cy="825543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xmlns="" id="{3F2C9325-D03C-4D62-AD6C-0B7D2A940282}"/>
                </a:ext>
              </a:extLst>
            </p:cNvPr>
            <p:cNvSpPr/>
            <p:nvPr/>
          </p:nvSpPr>
          <p:spPr>
            <a:xfrm>
              <a:off x="2514600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xmlns="" id="{ED9CE712-618F-4ADF-AB99-59E717CAC7EF}"/>
                </a:ext>
              </a:extLst>
            </p:cNvPr>
            <p:cNvSpPr/>
            <p:nvPr/>
          </p:nvSpPr>
          <p:spPr>
            <a:xfrm>
              <a:off x="2852008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xmlns="" id="{0DC23646-3C0B-437A-9804-FA977F4F2E46}"/>
                </a:ext>
              </a:extLst>
            </p:cNvPr>
            <p:cNvSpPr/>
            <p:nvPr/>
          </p:nvSpPr>
          <p:spPr>
            <a:xfrm>
              <a:off x="3194659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45E3C2F-50D3-4B15-9E25-8500E1A4BB67}"/>
                </a:ext>
              </a:extLst>
            </p:cNvPr>
            <p:cNvSpPr/>
            <p:nvPr/>
          </p:nvSpPr>
          <p:spPr>
            <a:xfrm>
              <a:off x="2517574" y="2024542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DEB23BC-77FB-4AC7-ABAE-54DEE2F9F9D3}"/>
                </a:ext>
              </a:extLst>
            </p:cNvPr>
            <p:cNvSpPr/>
            <p:nvPr/>
          </p:nvSpPr>
          <p:spPr>
            <a:xfrm>
              <a:off x="2858156" y="2020697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874A166-9F47-421E-84A7-69C8CE7F0309}"/>
                </a:ext>
              </a:extLst>
            </p:cNvPr>
            <p:cNvSpPr/>
            <p:nvPr/>
          </p:nvSpPr>
          <p:spPr>
            <a:xfrm>
              <a:off x="3203048" y="2024542"/>
              <a:ext cx="328114" cy="354437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xmlns="" id="{881B236D-3155-4A7E-85D7-C02A6966D355}"/>
                </a:ext>
              </a:extLst>
            </p:cNvPr>
            <p:cNvSpPr/>
            <p:nvPr/>
          </p:nvSpPr>
          <p:spPr>
            <a:xfrm>
              <a:off x="3527224" y="1922752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90716604-FF76-4969-99B4-129B2D8771FE}"/>
                </a:ext>
              </a:extLst>
            </p:cNvPr>
            <p:cNvSpPr/>
            <p:nvPr/>
          </p:nvSpPr>
          <p:spPr>
            <a:xfrm>
              <a:off x="3527224" y="1554409"/>
              <a:ext cx="457200" cy="457200"/>
            </a:xfrm>
            <a:prstGeom prst="cube">
              <a:avLst/>
            </a:prstGeom>
            <a:solidFill>
              <a:srgbClr val="CC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– 3 = 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+ 6 = …. + 1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46582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&gt;, &lt; , =?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… 12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</a:t>
            </a:r>
            <a:r>
              <a:rPr lang="en-US" sz="2400" b="1">
                <a:solidFill>
                  <a:srgbClr val="FFC9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1248479"/>
            <a:ext cx="7215188" cy="14001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&gt;, &lt;, = ?</a:t>
            </a:r>
          </a:p>
          <a:p>
            <a:pPr algn="ctr" defTabSz="685800">
              <a:defRPr/>
            </a:pPr>
            <a:endParaRPr lang="en-US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+ 3 … 3 + 9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7569" y="3294443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+ 3 </a:t>
            </a:r>
            <a:r>
              <a:rPr lang="en-US" sz="2400" b="1">
                <a:solidFill>
                  <a:srgbClr val="FFC9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+ 9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9212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46582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81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82&quot;/&gt;&lt;/object&gt;&lt;object type=&quot;3&quot; unique_id=&quot;10009&quot;&gt;&lt;property id=&quot;20148&quot; value=&quot;5&quot;/&gt;&lt;property id=&quot;20300&quot; value=&quot;Slide 7&quot;/&gt;&lt;property id=&quot;20307&quot; value=&quot;28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84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2&quot;/&gt;&lt;/object&gt;&lt;object type=&quot;3&quot; unique_id=&quot;10016&quot;&gt;&lt;property id=&quot;20148&quot; value=&quot;5&quot;/&gt;&lt;property id=&quot;20300&quot; value=&quot;Slide 14&quot;/&gt;&lt;property id=&quot;20307&quot; value=&quot;263&quot;/&gt;&lt;/object&gt;&lt;object type=&quot;3&quot; unique_id=&quot;10017&quot;&gt;&lt;property id=&quot;20148&quot; value=&quot;5&quot;/&gt;&lt;property id=&quot;20300&quot; value=&quot;Slide 15&quot;/&gt;&lt;property id=&quot;20307&quot; value=&quot;261&quot;/&gt;&lt;/object&gt;&lt;object type=&quot;3&quot; unique_id=&quot;10018&quot;&gt;&lt;property id=&quot;20148&quot; value=&quot;5&quot;/&gt;&lt;property id=&quot;20300&quot; value=&quot;Slide 16&quot;/&gt;&lt;property id=&quot;20307&quot; value=&quot;267&quot;/&gt;&lt;/object&gt;&lt;object type=&quot;3&quot; unique_id=&quot;10019&quot;&gt;&lt;property id=&quot;20148&quot; value=&quot;5&quot;/&gt;&lt;property id=&quot;20300&quot; value=&quot;Slide 17&quot;/&gt;&lt;property id=&quot;20307&quot; value=&quot;3267&quot;/&gt;&lt;/object&gt;&lt;object type=&quot;3&quot; unique_id=&quot;10020&quot;&gt;&lt;property id=&quot;20148&quot; value=&quot;5&quot;/&gt;&lt;property id=&quot;20300&quot; value=&quot;Slide 18&quot;/&gt;&lt;property id=&quot;20307&quot; value=&quot;257&quot;/&gt;&lt;/object&gt;&lt;object type=&quot;3&quot; unique_id=&quot;10021&quot;&gt;&lt;property id=&quot;20148&quot; value=&quot;5&quot;/&gt;&lt;property id=&quot;20300&quot; value=&quot;Slide 19&quot;/&gt;&lt;property id=&quot;20307&quot; value=&quot;3268&quot;/&gt;&lt;/object&gt;&lt;object type=&quot;3&quot; unique_id=&quot;10022&quot;&gt;&lt;property id=&quot;20148&quot; value=&quot;5&quot;/&gt;&lt;property id=&quot;20300&quot; value=&quot;Slide 20&quot;/&gt;&lt;property id=&quot;20307&quot; value=&quot;3269&quot;/&gt;&lt;/object&gt;&lt;object type=&quot;3&quot; unique_id=&quot;10023&quot;&gt;&lt;property id=&quot;20148&quot; value=&quot;5&quot;/&gt;&lt;property id=&quot;20300&quot; value=&quot;Slide 21&quot;/&gt;&lt;property id=&quot;20307&quot; value=&quot;278&quot;/&gt;&lt;/object&gt;&lt;object type=&quot;3&quot; unique_id=&quot;10024&quot;&gt;&lt;property id=&quot;20148&quot; value=&quot;5&quot;/&gt;&lt;property id=&quot;20300&quot; value=&quot;Slide 22&quot;/&gt;&lt;property id=&quot;20307&quot; value=&quot;279&quot;/&gt;&lt;/object&gt;&lt;object type=&quot;3&quot; unique_id=&quot;20065&quot;&gt;&lt;property id=&quot;20148&quot; value=&quot;5&quot;/&gt;&lt;property id=&quot;20300&quot; value=&quot;Slide 1&quot;/&gt;&lt;property id=&quot;20307&quot; value=&quot;3271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557</Words>
  <Application>Microsoft Office PowerPoint</Application>
  <PresentationFormat>On-screen Show (16:10)</PresentationFormat>
  <Paragraphs>147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宋体</vt:lpstr>
      <vt:lpstr>宋体</vt:lpstr>
      <vt:lpstr>Arial</vt:lpstr>
      <vt:lpstr>Calibri</vt:lpstr>
      <vt:lpstr>Calibri Light</vt:lpstr>
      <vt:lpstr>HP001 4 hàng</vt:lpstr>
      <vt:lpstr>iCiel Crocante</vt:lpstr>
      <vt:lpstr>iCiel PONY</vt:lpstr>
      <vt:lpstr>ITC Avant Garde Std Bk</vt:lpstr>
      <vt:lpstr>Lobster</vt:lpstr>
      <vt:lpstr>Open Sans Bold</vt:lpstr>
      <vt:lpstr>Tahoma</vt:lpstr>
      <vt:lpstr>Times New Roman</vt:lpstr>
      <vt:lpstr>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Microsoft account</cp:lastModifiedBy>
  <cp:revision>119</cp:revision>
  <dcterms:created xsi:type="dcterms:W3CDTF">2021-05-31T07:51:14Z</dcterms:created>
  <dcterms:modified xsi:type="dcterms:W3CDTF">2023-10-02T13:56:05Z</dcterms:modified>
</cp:coreProperties>
</file>