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6" r:id="rId3"/>
    <p:sldMasterId id="2147483668" r:id="rId4"/>
  </p:sldMasterIdLst>
  <p:notesMasterIdLst>
    <p:notesMasterId r:id="rId13"/>
  </p:notesMasterIdLst>
  <p:sldIdLst>
    <p:sldId id="301" r:id="rId5"/>
    <p:sldId id="300" r:id="rId6"/>
    <p:sldId id="272" r:id="rId7"/>
    <p:sldId id="283" r:id="rId8"/>
    <p:sldId id="298" r:id="rId9"/>
    <p:sldId id="260" r:id="rId10"/>
    <p:sldId id="289" r:id="rId11"/>
    <p:sldId id="27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5FF1E-35BD-4024-B9BB-134422C6F50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CEEE6-C618-45E4-B0FF-D93707C18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4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434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C3889BE-3735-A645-99E0-BEDA8DDBCD52}"/>
              </a:ext>
            </a:extLst>
          </p:cNvPr>
          <p:cNvGrpSpPr/>
          <p:nvPr userDrawn="1"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11" name="Google Shape;9;p2">
              <a:extLst>
                <a:ext uri="{FF2B5EF4-FFF2-40B4-BE49-F238E27FC236}">
                  <a16:creationId xmlns:a16="http://schemas.microsoft.com/office/drawing/2014/main" xmlns="" id="{CD0C4546-01FC-7149-A643-C889CFF9EC10}"/>
                </a:ext>
              </a:extLst>
            </p:cNvPr>
            <p:cNvSpPr/>
            <p:nvPr userDrawn="1"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2" name="Google Shape;10;p2">
              <a:extLst>
                <a:ext uri="{FF2B5EF4-FFF2-40B4-BE49-F238E27FC236}">
                  <a16:creationId xmlns:a16="http://schemas.microsoft.com/office/drawing/2014/main" xmlns="" id="{14691EBE-A51C-CD48-B5CD-5D49755A8C24}"/>
                </a:ext>
              </a:extLst>
            </p:cNvPr>
            <p:cNvSpPr/>
            <p:nvPr userDrawn="1"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36690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1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92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69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06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7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46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6884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40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7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00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8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4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7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02/10/2023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BF3E76-411D-EA40-8DFB-6C63513292CF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08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92232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02/10/2023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BF3E76-411D-EA40-8DFB-6C63513292CF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171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4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NULL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6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10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 nhiên và xã 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0" y="77657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400" smtClean="0">
                <a:solidFill>
                  <a:srgbClr val="002060"/>
                </a:solidFill>
                <a:latin typeface="Open Sans Bold"/>
              </a:rPr>
              <a:t>Ôn tập chủ đề gia đình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64235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1328;p45">
            <a:extLst>
              <a:ext uri="{FF2B5EF4-FFF2-40B4-BE49-F238E27FC236}">
                <a16:creationId xmlns:a16="http://schemas.microsoft.com/office/drawing/2014/main" xmlns="" id="{AC6343A0-A4ED-7848-B56B-9279E66ADE4C}"/>
              </a:ext>
            </a:extLst>
          </p:cNvPr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98" name="Google Shape;1329;p45">
              <a:extLst>
                <a:ext uri="{FF2B5EF4-FFF2-40B4-BE49-F238E27FC236}">
                  <a16:creationId xmlns:a16="http://schemas.microsoft.com/office/drawing/2014/main" xmlns="" id="{8634067D-0D00-3A44-9033-51778347C32F}"/>
                </a:ext>
              </a:extLst>
            </p:cNvPr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330;p45">
              <a:extLst>
                <a:ext uri="{FF2B5EF4-FFF2-40B4-BE49-F238E27FC236}">
                  <a16:creationId xmlns:a16="http://schemas.microsoft.com/office/drawing/2014/main" xmlns="" id="{754E7684-7C9E-D442-BC67-EAF61C9DF66E}"/>
                </a:ext>
              </a:extLst>
            </p:cNvPr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331;p45">
              <a:extLst>
                <a:ext uri="{FF2B5EF4-FFF2-40B4-BE49-F238E27FC236}">
                  <a16:creationId xmlns:a16="http://schemas.microsoft.com/office/drawing/2014/main" xmlns="" id="{60488772-6F89-8145-AB50-F882B63F1400}"/>
                </a:ext>
              </a:extLst>
            </p:cNvPr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332;p45">
              <a:extLst>
                <a:ext uri="{FF2B5EF4-FFF2-40B4-BE49-F238E27FC236}">
                  <a16:creationId xmlns:a16="http://schemas.microsoft.com/office/drawing/2014/main" xmlns="" id="{E5A798AD-7F49-EA4F-95FF-C47C3C05D540}"/>
                </a:ext>
              </a:extLst>
            </p:cNvPr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333;p45">
              <a:extLst>
                <a:ext uri="{FF2B5EF4-FFF2-40B4-BE49-F238E27FC236}">
                  <a16:creationId xmlns:a16="http://schemas.microsoft.com/office/drawing/2014/main" xmlns="" id="{74D8C022-3428-9E44-8744-BF1EB062B4A5}"/>
                </a:ext>
              </a:extLst>
            </p:cNvPr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334;p45">
              <a:extLst>
                <a:ext uri="{FF2B5EF4-FFF2-40B4-BE49-F238E27FC236}">
                  <a16:creationId xmlns:a16="http://schemas.microsoft.com/office/drawing/2014/main" xmlns="" id="{EB743730-7041-A94B-8985-852175D669D2}"/>
                </a:ext>
              </a:extLst>
            </p:cNvPr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335;p45">
              <a:extLst>
                <a:ext uri="{FF2B5EF4-FFF2-40B4-BE49-F238E27FC236}">
                  <a16:creationId xmlns:a16="http://schemas.microsoft.com/office/drawing/2014/main" xmlns="" id="{8536C1A6-0CBA-4A4A-BFCF-CAB1E2B55617}"/>
                </a:ext>
              </a:extLst>
            </p:cNvPr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36;p45">
              <a:extLst>
                <a:ext uri="{FF2B5EF4-FFF2-40B4-BE49-F238E27FC236}">
                  <a16:creationId xmlns:a16="http://schemas.microsoft.com/office/drawing/2014/main" xmlns="" id="{7848C3FD-30A9-B749-92F2-B6FCDD7A2B14}"/>
                </a:ext>
              </a:extLst>
            </p:cNvPr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37;p45">
              <a:extLst>
                <a:ext uri="{FF2B5EF4-FFF2-40B4-BE49-F238E27FC236}">
                  <a16:creationId xmlns:a16="http://schemas.microsoft.com/office/drawing/2014/main" xmlns="" id="{7A6AE9E3-CEBD-D44C-9220-D55C42E35A9B}"/>
                </a:ext>
              </a:extLst>
            </p:cNvPr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38;p45">
              <a:extLst>
                <a:ext uri="{FF2B5EF4-FFF2-40B4-BE49-F238E27FC236}">
                  <a16:creationId xmlns:a16="http://schemas.microsoft.com/office/drawing/2014/main" xmlns="" id="{9C1ED7D1-C757-0045-90FD-774AF19ED131}"/>
                </a:ext>
              </a:extLst>
            </p:cNvPr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39;p45">
              <a:extLst>
                <a:ext uri="{FF2B5EF4-FFF2-40B4-BE49-F238E27FC236}">
                  <a16:creationId xmlns:a16="http://schemas.microsoft.com/office/drawing/2014/main" xmlns="" id="{15DF3740-1120-0E41-9944-E700852DD990}"/>
                </a:ext>
              </a:extLst>
            </p:cNvPr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40;p45">
              <a:extLst>
                <a:ext uri="{FF2B5EF4-FFF2-40B4-BE49-F238E27FC236}">
                  <a16:creationId xmlns:a16="http://schemas.microsoft.com/office/drawing/2014/main" xmlns="" id="{8933A958-2D3A-1A4D-BEC7-2A515B8438E5}"/>
                </a:ext>
              </a:extLst>
            </p:cNvPr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41;p45">
              <a:extLst>
                <a:ext uri="{FF2B5EF4-FFF2-40B4-BE49-F238E27FC236}">
                  <a16:creationId xmlns:a16="http://schemas.microsoft.com/office/drawing/2014/main" xmlns="" id="{5C2AE0C0-1728-194F-8A07-5B7FFD17490B}"/>
                </a:ext>
              </a:extLst>
            </p:cNvPr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42;p45">
              <a:extLst>
                <a:ext uri="{FF2B5EF4-FFF2-40B4-BE49-F238E27FC236}">
                  <a16:creationId xmlns:a16="http://schemas.microsoft.com/office/drawing/2014/main" xmlns="" id="{F350D7CB-886F-9948-A2BD-AED5F89D513D}"/>
                </a:ext>
              </a:extLst>
            </p:cNvPr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43;p45">
              <a:extLst>
                <a:ext uri="{FF2B5EF4-FFF2-40B4-BE49-F238E27FC236}">
                  <a16:creationId xmlns:a16="http://schemas.microsoft.com/office/drawing/2014/main" xmlns="" id="{9C0E6093-E428-F445-A10B-1B5BD327B275}"/>
                </a:ext>
              </a:extLst>
            </p:cNvPr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3" name="Google Shape;199;p25">
            <a:extLst>
              <a:ext uri="{FF2B5EF4-FFF2-40B4-BE49-F238E27FC236}">
                <a16:creationId xmlns:a16="http://schemas.microsoft.com/office/drawing/2014/main" xmlns="" id="{C027FF70-7D11-EC4B-A2E8-5AE3C0FAEE56}"/>
              </a:ext>
            </a:extLst>
          </p:cNvPr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Google Shape;199;p25">
            <a:extLst>
              <a:ext uri="{FF2B5EF4-FFF2-40B4-BE49-F238E27FC236}">
                <a16:creationId xmlns:a16="http://schemas.microsoft.com/office/drawing/2014/main" xmlns="" id="{08993F4A-61B5-A547-9A38-D823C7C66CB7}"/>
              </a:ext>
            </a:extLst>
          </p:cNvPr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Google Shape;199;p25">
            <a:extLst>
              <a:ext uri="{FF2B5EF4-FFF2-40B4-BE49-F238E27FC236}">
                <a16:creationId xmlns:a16="http://schemas.microsoft.com/office/drawing/2014/main" xmlns="" id="{159C7B1B-A14B-E54D-9185-7E783E8E4EA5}"/>
              </a:ext>
            </a:extLst>
          </p:cNvPr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A34F734-AC2D-954D-894A-3768FB501570}"/>
              </a:ext>
            </a:extLst>
          </p:cNvPr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 ĐỀ 1</a:t>
            </a:r>
            <a:endParaRPr kumimoji="0" lang="vi-VN" sz="40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  <a:endParaRPr kumimoji="0" lang="vi-VN" sz="72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88937E-C735-8140-AC9A-7BFA0AE2D867}"/>
              </a:ext>
            </a:extLst>
          </p:cNvPr>
          <p:cNvSpPr txBox="1"/>
          <p:nvPr/>
        </p:nvSpPr>
        <p:spPr>
          <a:xfrm>
            <a:off x="891538" y="4499970"/>
            <a:ext cx="49304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GIA ĐÌNH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E70C91D-1A1D-914A-B138-E3A0EFAE68F0}"/>
              </a:ext>
            </a:extLst>
          </p:cNvPr>
          <p:cNvSpPr txBox="1"/>
          <p:nvPr/>
        </p:nvSpPr>
        <p:spPr>
          <a:xfrm>
            <a:off x="1428842" y="2472833"/>
            <a:ext cx="352006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BÀI5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Google Shape;536;p34">
            <a:extLst>
              <a:ext uri="{FF2B5EF4-FFF2-40B4-BE49-F238E27FC236}">
                <a16:creationId xmlns:a16="http://schemas.microsoft.com/office/drawing/2014/main" xmlns="" id="{D57FEF6A-5102-1749-A140-2C3EDC373443}"/>
              </a:ext>
            </a:extLst>
          </p:cNvPr>
          <p:cNvGrpSpPr/>
          <p:nvPr/>
        </p:nvGrpSpPr>
        <p:grpSpPr>
          <a:xfrm>
            <a:off x="510910" y="3007255"/>
            <a:ext cx="1191594" cy="1544846"/>
            <a:chOff x="5685225" y="1586850"/>
            <a:chExt cx="598600" cy="724900"/>
          </a:xfrm>
        </p:grpSpPr>
        <p:sp>
          <p:nvSpPr>
            <p:cNvPr id="86" name="Google Shape;537;p34">
              <a:extLst>
                <a:ext uri="{FF2B5EF4-FFF2-40B4-BE49-F238E27FC236}">
                  <a16:creationId xmlns:a16="http://schemas.microsoft.com/office/drawing/2014/main" xmlns="" id="{9179B5ED-915F-2D4B-8C16-70B236A85ADD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38;p34">
              <a:extLst>
                <a:ext uri="{FF2B5EF4-FFF2-40B4-BE49-F238E27FC236}">
                  <a16:creationId xmlns:a16="http://schemas.microsoft.com/office/drawing/2014/main" xmlns="" id="{360EA908-79E4-9449-9405-5FC164810220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39;p34">
              <a:extLst>
                <a:ext uri="{FF2B5EF4-FFF2-40B4-BE49-F238E27FC236}">
                  <a16:creationId xmlns:a16="http://schemas.microsoft.com/office/drawing/2014/main" xmlns="" id="{C9B6F21C-F6A0-6D4D-A856-8BE226571691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40;p34">
              <a:extLst>
                <a:ext uri="{FF2B5EF4-FFF2-40B4-BE49-F238E27FC236}">
                  <a16:creationId xmlns:a16="http://schemas.microsoft.com/office/drawing/2014/main" xmlns="" id="{2B6AC67D-D6B6-8E4E-BE1F-30911F473D89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41;p34">
              <a:extLst>
                <a:ext uri="{FF2B5EF4-FFF2-40B4-BE49-F238E27FC236}">
                  <a16:creationId xmlns:a16="http://schemas.microsoft.com/office/drawing/2014/main" xmlns="" id="{D631569B-9391-5640-AD3C-BACA8BE3E3BA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42;p34">
              <a:extLst>
                <a:ext uri="{FF2B5EF4-FFF2-40B4-BE49-F238E27FC236}">
                  <a16:creationId xmlns:a16="http://schemas.microsoft.com/office/drawing/2014/main" xmlns="" id="{DEDC3B87-038C-1340-9DDC-12F05A7CBFFA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43;p34">
              <a:extLst>
                <a:ext uri="{FF2B5EF4-FFF2-40B4-BE49-F238E27FC236}">
                  <a16:creationId xmlns:a16="http://schemas.microsoft.com/office/drawing/2014/main" xmlns="" id="{DE89DCAD-6231-A249-BA34-5F3916A377E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44;p34">
              <a:extLst>
                <a:ext uri="{FF2B5EF4-FFF2-40B4-BE49-F238E27FC236}">
                  <a16:creationId xmlns:a16="http://schemas.microsoft.com/office/drawing/2014/main" xmlns="" id="{35E1638B-E21F-EC4C-B866-0EDC64DB2094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45;p34">
              <a:extLst>
                <a:ext uri="{FF2B5EF4-FFF2-40B4-BE49-F238E27FC236}">
                  <a16:creationId xmlns:a16="http://schemas.microsoft.com/office/drawing/2014/main" xmlns="" id="{0C405DEC-734F-6240-A510-669D06C0AB75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46;p34">
              <a:extLst>
                <a:ext uri="{FF2B5EF4-FFF2-40B4-BE49-F238E27FC236}">
                  <a16:creationId xmlns:a16="http://schemas.microsoft.com/office/drawing/2014/main" xmlns="" id="{1D1C29DC-7E80-9441-AD56-BF0F5EA36B93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47;p34">
              <a:extLst>
                <a:ext uri="{FF2B5EF4-FFF2-40B4-BE49-F238E27FC236}">
                  <a16:creationId xmlns:a16="http://schemas.microsoft.com/office/drawing/2014/main" xmlns="" id="{A857CC19-499C-A040-B5BC-6ADF757DDD7E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48;p34">
              <a:extLst>
                <a:ext uri="{FF2B5EF4-FFF2-40B4-BE49-F238E27FC236}">
                  <a16:creationId xmlns:a16="http://schemas.microsoft.com/office/drawing/2014/main" xmlns="" id="{AF33391A-D78B-6845-AD01-5A66BB115047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49;p34">
              <a:extLst>
                <a:ext uri="{FF2B5EF4-FFF2-40B4-BE49-F238E27FC236}">
                  <a16:creationId xmlns:a16="http://schemas.microsoft.com/office/drawing/2014/main" xmlns="" id="{59653349-5115-6D4B-86A2-AA91F5F23AE6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50;p34">
              <a:extLst>
                <a:ext uri="{FF2B5EF4-FFF2-40B4-BE49-F238E27FC236}">
                  <a16:creationId xmlns:a16="http://schemas.microsoft.com/office/drawing/2014/main" xmlns="" id="{78391516-206D-BE4C-AA06-E4A381C2B734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51;p34">
              <a:extLst>
                <a:ext uri="{FF2B5EF4-FFF2-40B4-BE49-F238E27FC236}">
                  <a16:creationId xmlns:a16="http://schemas.microsoft.com/office/drawing/2014/main" xmlns="" id="{71735B25-20FC-F443-A2C2-484157A7B58A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52;p34">
              <a:extLst>
                <a:ext uri="{FF2B5EF4-FFF2-40B4-BE49-F238E27FC236}">
                  <a16:creationId xmlns:a16="http://schemas.microsoft.com/office/drawing/2014/main" xmlns="" id="{1FB36D23-E1EE-3B42-8B24-B308A95F40FB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53;p34">
              <a:extLst>
                <a:ext uri="{FF2B5EF4-FFF2-40B4-BE49-F238E27FC236}">
                  <a16:creationId xmlns:a16="http://schemas.microsoft.com/office/drawing/2014/main" xmlns="" id="{6F2BF591-8759-CD4E-8D2D-B37CF3A5CFBE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54;p34">
              <a:extLst>
                <a:ext uri="{FF2B5EF4-FFF2-40B4-BE49-F238E27FC236}">
                  <a16:creationId xmlns:a16="http://schemas.microsoft.com/office/drawing/2014/main" xmlns="" id="{B8D7C2C8-496A-A044-B8E0-2A2B8E7A0153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55;p34">
              <a:extLst>
                <a:ext uri="{FF2B5EF4-FFF2-40B4-BE49-F238E27FC236}">
                  <a16:creationId xmlns:a16="http://schemas.microsoft.com/office/drawing/2014/main" xmlns="" id="{56719A4E-47AA-6748-8B31-760F1271645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56;p34">
              <a:extLst>
                <a:ext uri="{FF2B5EF4-FFF2-40B4-BE49-F238E27FC236}">
                  <a16:creationId xmlns:a16="http://schemas.microsoft.com/office/drawing/2014/main" xmlns="" id="{97642F1D-A09B-6A48-96E8-6DA8BC7C4A14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57;p34">
              <a:extLst>
                <a:ext uri="{FF2B5EF4-FFF2-40B4-BE49-F238E27FC236}">
                  <a16:creationId xmlns:a16="http://schemas.microsoft.com/office/drawing/2014/main" xmlns="" id="{60B3D143-AB9A-0C45-8B15-AC3EC4338E1D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58;p34">
              <a:extLst>
                <a:ext uri="{FF2B5EF4-FFF2-40B4-BE49-F238E27FC236}">
                  <a16:creationId xmlns:a16="http://schemas.microsoft.com/office/drawing/2014/main" xmlns="" id="{F1B261A0-A8E8-1E4C-9C16-4483D70A582E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59;p34">
              <a:extLst>
                <a:ext uri="{FF2B5EF4-FFF2-40B4-BE49-F238E27FC236}">
                  <a16:creationId xmlns:a16="http://schemas.microsoft.com/office/drawing/2014/main" xmlns="" id="{B8164E70-8116-404C-A51F-4B6F8CB7DC2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60;p34">
              <a:extLst>
                <a:ext uri="{FF2B5EF4-FFF2-40B4-BE49-F238E27FC236}">
                  <a16:creationId xmlns:a16="http://schemas.microsoft.com/office/drawing/2014/main" xmlns="" id="{E879D308-700D-ED4A-AE67-2A3746E190AD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61;p34">
              <a:extLst>
                <a:ext uri="{FF2B5EF4-FFF2-40B4-BE49-F238E27FC236}">
                  <a16:creationId xmlns:a16="http://schemas.microsoft.com/office/drawing/2014/main" xmlns="" id="{DA5C1CE5-BBC3-CA4A-BF08-42F8A430B742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562;p34">
              <a:extLst>
                <a:ext uri="{FF2B5EF4-FFF2-40B4-BE49-F238E27FC236}">
                  <a16:creationId xmlns:a16="http://schemas.microsoft.com/office/drawing/2014/main" xmlns="" id="{80F90BAA-DAFE-5C4C-9963-94B50A7AE2E9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563;p34">
              <a:extLst>
                <a:ext uri="{FF2B5EF4-FFF2-40B4-BE49-F238E27FC236}">
                  <a16:creationId xmlns:a16="http://schemas.microsoft.com/office/drawing/2014/main" xmlns="" id="{FCD55636-424E-E648-9014-8EB6F0E2AB9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201;p25">
            <a:extLst>
              <a:ext uri="{FF2B5EF4-FFF2-40B4-BE49-F238E27FC236}">
                <a16:creationId xmlns:a16="http://schemas.microsoft.com/office/drawing/2014/main" xmlns="" id="{4EB63A93-4700-2A49-A357-E78B3077DF9C}"/>
              </a:ext>
            </a:extLst>
          </p:cNvPr>
          <p:cNvGrpSpPr/>
          <p:nvPr/>
        </p:nvGrpSpPr>
        <p:grpSpPr>
          <a:xfrm rot="20377942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36" name="Google Shape;202;p25">
              <a:extLst>
                <a:ext uri="{FF2B5EF4-FFF2-40B4-BE49-F238E27FC236}">
                  <a16:creationId xmlns:a16="http://schemas.microsoft.com/office/drawing/2014/main" xmlns="" id="{8D503DC8-0D26-2845-83DD-80A973DC3D8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03;p25">
              <a:extLst>
                <a:ext uri="{FF2B5EF4-FFF2-40B4-BE49-F238E27FC236}">
                  <a16:creationId xmlns:a16="http://schemas.microsoft.com/office/drawing/2014/main" xmlns="" id="{62FC2F67-D71C-D94E-A2F7-77A731EFEF3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04;p25">
              <a:extLst>
                <a:ext uri="{FF2B5EF4-FFF2-40B4-BE49-F238E27FC236}">
                  <a16:creationId xmlns:a16="http://schemas.microsoft.com/office/drawing/2014/main" xmlns="" id="{80CB7CC5-081F-8242-A117-FCDC6B3CDD5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05;p25">
              <a:extLst>
                <a:ext uri="{FF2B5EF4-FFF2-40B4-BE49-F238E27FC236}">
                  <a16:creationId xmlns:a16="http://schemas.microsoft.com/office/drawing/2014/main" xmlns="" id="{E4F1E8AF-2E8C-6A44-9314-3B443E64A872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06;p25">
              <a:extLst>
                <a:ext uri="{FF2B5EF4-FFF2-40B4-BE49-F238E27FC236}">
                  <a16:creationId xmlns:a16="http://schemas.microsoft.com/office/drawing/2014/main" xmlns="" id="{CC505D45-BAD3-7B44-BC69-05DA5E58E72F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07;p25">
              <a:extLst>
                <a:ext uri="{FF2B5EF4-FFF2-40B4-BE49-F238E27FC236}">
                  <a16:creationId xmlns:a16="http://schemas.microsoft.com/office/drawing/2014/main" xmlns="" id="{B6B6F6F9-B5F2-D14E-88FC-73F916D99DD1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08;p25">
              <a:extLst>
                <a:ext uri="{FF2B5EF4-FFF2-40B4-BE49-F238E27FC236}">
                  <a16:creationId xmlns:a16="http://schemas.microsoft.com/office/drawing/2014/main" xmlns="" id="{0A5BF131-6667-1545-B24B-6A2B61491D35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09;p25">
              <a:extLst>
                <a:ext uri="{FF2B5EF4-FFF2-40B4-BE49-F238E27FC236}">
                  <a16:creationId xmlns:a16="http://schemas.microsoft.com/office/drawing/2014/main" xmlns="" id="{D9EFE98D-102C-9B43-B570-6D4335199D77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10;p25">
              <a:extLst>
                <a:ext uri="{FF2B5EF4-FFF2-40B4-BE49-F238E27FC236}">
                  <a16:creationId xmlns:a16="http://schemas.microsoft.com/office/drawing/2014/main" xmlns="" id="{9CE01999-F93E-5D4A-8E0E-992469C24648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11;p25">
              <a:extLst>
                <a:ext uri="{FF2B5EF4-FFF2-40B4-BE49-F238E27FC236}">
                  <a16:creationId xmlns:a16="http://schemas.microsoft.com/office/drawing/2014/main" xmlns="" id="{C6027CBE-79A9-C941-9771-7EB5571F33C9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533;p34">
            <a:extLst>
              <a:ext uri="{FF2B5EF4-FFF2-40B4-BE49-F238E27FC236}">
                <a16:creationId xmlns:a16="http://schemas.microsoft.com/office/drawing/2014/main" xmlns="" id="{E9B66517-FE66-8745-A977-7BCEC2277ABE}"/>
              </a:ext>
            </a:extLst>
          </p:cNvPr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Happy cartoon family | Family cartoon, Family picture cartoon, Happy cartoon">
            <a:extLst>
              <a:ext uri="{FF2B5EF4-FFF2-40B4-BE49-F238E27FC236}">
                <a16:creationId xmlns:a16="http://schemas.microsoft.com/office/drawing/2014/main" xmlns="" id="{96837694-692D-7F45-A3A3-0D51824F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" b="98820" l="889" r="98889">
                        <a14:foregroundMark x1="1778" y1="66077" x2="6667" y2="56047"/>
                        <a14:foregroundMark x1="6667" y1="56047" x2="6667" y2="55752"/>
                        <a14:foregroundMark x1="6444" y1="56047" x2="3111" y2="68142"/>
                        <a14:foregroundMark x1="3111" y1="68142" x2="1333" y2="70206"/>
                        <a14:foregroundMark x1="18667" y1="18584" x2="13778" y2="15044"/>
                        <a14:foregroundMark x1="13778" y1="14749" x2="12444" y2="16814"/>
                        <a14:foregroundMark x1="12444" y1="16519" x2="21333" y2="21239"/>
                        <a14:foregroundMark x1="21333" y1="21239" x2="30000" y2="20649"/>
                        <a14:foregroundMark x1="30000" y1="20649" x2="33111" y2="15339"/>
                        <a14:foregroundMark x1="33111" y1="15339" x2="35111" y2="19469"/>
                        <a14:foregroundMark x1="54667" y1="11504" x2="67111" y2="590"/>
                        <a14:foregroundMark x1="75111" y1="33923" x2="76444" y2="21829"/>
                        <a14:foregroundMark x1="76444" y1="21829" x2="85556" y2="15929"/>
                        <a14:foregroundMark x1="85556" y1="15929" x2="91333" y2="25664"/>
                        <a14:foregroundMark x1="91333" y1="25664" x2="89111" y2="37463"/>
                        <a14:foregroundMark x1="89111" y1="37463" x2="89111" y2="37463"/>
                        <a14:foregroundMark x1="89111" y1="37168" x2="91111" y2="24189"/>
                        <a14:foregroundMark x1="91111" y1="24189" x2="85556" y2="14454"/>
                        <a14:foregroundMark x1="85556" y1="14454" x2="80222" y2="14749"/>
                        <a14:foregroundMark x1="80222" y1="14454" x2="88667" y2="14749"/>
                        <a14:foregroundMark x1="88667" y1="14749" x2="92444" y2="20059"/>
                        <a14:foregroundMark x1="92444" y1="19764" x2="83778" y2="12979"/>
                        <a14:foregroundMark x1="83778" y1="12979" x2="79556" y2="14454"/>
                        <a14:foregroundMark x1="80444" y1="15634" x2="89111" y2="15634"/>
                        <a14:foregroundMark x1="89111" y1="15634" x2="95556" y2="23599"/>
                        <a14:foregroundMark x1="95556" y1="23599" x2="92222" y2="34218"/>
                        <a14:foregroundMark x1="92222" y1="34218" x2="89778" y2="36578"/>
                        <a14:foregroundMark x1="87333" y1="47788" x2="94222" y2="54867"/>
                        <a14:foregroundMark x1="94222" y1="54867" x2="94222" y2="54572"/>
                        <a14:foregroundMark x1="89333" y1="49558" x2="80667" y2="47198"/>
                        <a14:foregroundMark x1="80667" y1="47198" x2="78667" y2="46018"/>
                        <a14:foregroundMark x1="78667" y1="45723" x2="74000" y2="51917"/>
                        <a14:foregroundMark x1="83778" y1="42478" x2="89556" y2="42478"/>
                        <a14:foregroundMark x1="90667" y1="42478" x2="98667" y2="62537"/>
                        <a14:foregroundMark x1="98667" y1="62537" x2="98889" y2="62537"/>
                        <a14:foregroundMark x1="87111" y1="76401" x2="83111" y2="90265"/>
                        <a14:foregroundMark x1="80222" y1="97640" x2="80222" y2="97640"/>
                        <a14:foregroundMark x1="43333" y1="98230" x2="39111" y2="98820"/>
                        <a14:foregroundMark x1="54667" y1="97640" x2="59111" y2="97935"/>
                        <a14:foregroundMark x1="86444" y1="97345" x2="86667" y2="95575"/>
                        <a14:foregroundMark x1="91111" y1="14159" x2="89778" y2="13274"/>
                      </a14:backgroundRemoval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55" y="2135512"/>
            <a:ext cx="5715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532;p34">
            <a:extLst>
              <a:ext uri="{FF2B5EF4-FFF2-40B4-BE49-F238E27FC236}">
                <a16:creationId xmlns:a16="http://schemas.microsoft.com/office/drawing/2014/main" xmlns="" id="{A76B881F-3101-9349-8E58-A9F51AC60CAB}"/>
              </a:ext>
            </a:extLst>
          </p:cNvPr>
          <p:cNvSpPr/>
          <p:nvPr/>
        </p:nvSpPr>
        <p:spPr>
          <a:xfrm rot="3262577">
            <a:off x="6383601" y="2035908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oogle Shape;281;p26">
            <a:extLst>
              <a:ext uri="{FF2B5EF4-FFF2-40B4-BE49-F238E27FC236}">
                <a16:creationId xmlns:a16="http://schemas.microsoft.com/office/drawing/2014/main" xmlns="" id="{70813A80-F9CF-A14F-B7C9-5D35028F847D}"/>
              </a:ext>
            </a:extLst>
          </p:cNvPr>
          <p:cNvGrpSpPr/>
          <p:nvPr/>
        </p:nvGrpSpPr>
        <p:grpSpPr>
          <a:xfrm>
            <a:off x="2142239" y="1077152"/>
            <a:ext cx="899464" cy="756921"/>
            <a:chOff x="6075750" y="3009125"/>
            <a:chExt cx="550400" cy="463175"/>
          </a:xfrm>
        </p:grpSpPr>
        <p:sp>
          <p:nvSpPr>
            <p:cNvPr id="78" name="Google Shape;282;p26">
              <a:extLst>
                <a:ext uri="{FF2B5EF4-FFF2-40B4-BE49-F238E27FC236}">
                  <a16:creationId xmlns:a16="http://schemas.microsoft.com/office/drawing/2014/main" xmlns="" id="{B2B70CB7-D605-444E-8897-27261562D13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283;p26">
              <a:extLst>
                <a:ext uri="{FF2B5EF4-FFF2-40B4-BE49-F238E27FC236}">
                  <a16:creationId xmlns:a16="http://schemas.microsoft.com/office/drawing/2014/main" xmlns="" id="{E7C248C6-8EA5-584F-BDE4-90E98C37A694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84;p26">
              <a:extLst>
                <a:ext uri="{FF2B5EF4-FFF2-40B4-BE49-F238E27FC236}">
                  <a16:creationId xmlns:a16="http://schemas.microsoft.com/office/drawing/2014/main" xmlns="" id="{ED453071-E4A7-A74C-9DFE-604739C7B326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85;p26">
              <a:extLst>
                <a:ext uri="{FF2B5EF4-FFF2-40B4-BE49-F238E27FC236}">
                  <a16:creationId xmlns:a16="http://schemas.microsoft.com/office/drawing/2014/main" xmlns="" id="{1F0CB53D-B2BC-2A4C-9D0B-E34596F818CB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86;p26">
              <a:extLst>
                <a:ext uri="{FF2B5EF4-FFF2-40B4-BE49-F238E27FC236}">
                  <a16:creationId xmlns:a16="http://schemas.microsoft.com/office/drawing/2014/main" xmlns="" id="{D1F1E721-6B42-C149-BF10-A1D1C697C969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287;p26">
              <a:extLst>
                <a:ext uri="{FF2B5EF4-FFF2-40B4-BE49-F238E27FC236}">
                  <a16:creationId xmlns:a16="http://schemas.microsoft.com/office/drawing/2014/main" xmlns="" id="{7506A2AF-1EAB-DC46-9ABF-EC483B13412B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288;p26">
              <a:extLst>
                <a:ext uri="{FF2B5EF4-FFF2-40B4-BE49-F238E27FC236}">
                  <a16:creationId xmlns:a16="http://schemas.microsoft.com/office/drawing/2014/main" xmlns="" id="{F56B9425-72D9-B84A-88D5-9C10ED2F6FE2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289;p26">
              <a:extLst>
                <a:ext uri="{FF2B5EF4-FFF2-40B4-BE49-F238E27FC236}">
                  <a16:creationId xmlns:a16="http://schemas.microsoft.com/office/drawing/2014/main" xmlns="" id="{01B6FAE6-58F5-3C4B-88EE-8259BE627C2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73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158" y="382055"/>
            <a:ext cx="3605425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noProof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2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ói được nghề nghiệp của người lớn trong gia đình và nghề nghiệp em yêu thích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07895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vi-VN" sz="2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ược phát triển năng lực giao tiếp, hợp tác, năng lực giải quyết vấn đề và sáng tạo trong cuộc sống.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211307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noProof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iết yêu quý và kính trọng những người thân trong gia đình; làm được một số việc thể hiện sự quan tâm, chăm sóc đối với các thế hệ trong gia đình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E2D799-8388-AB4D-A8C1-5ED5DF94A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4156017" y="146365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1FBDE0-3D86-9B4D-8DB6-C09A3EAC8F66}"/>
              </a:ext>
            </a:extLst>
          </p:cNvPr>
          <p:cNvSpPr txBox="1"/>
          <p:nvPr/>
        </p:nvSpPr>
        <p:spPr>
          <a:xfrm>
            <a:off x="5322829" y="129488"/>
            <a:ext cx="6698095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9F88DD-EF0C-4D42-A782-4903EEDF9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952" y="1451466"/>
            <a:ext cx="6698095" cy="54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ỗi lòng người thợ xây: &amp;quot;Đi làm từ ngày còn xanh tóc, giờ bạc trắng rồi tôi  chưa bao giờ nhìn thấy cái bản hợp đồng lao động.&amp;quot; - Blog Việcngay.vn">
            <a:extLst>
              <a:ext uri="{FF2B5EF4-FFF2-40B4-BE49-F238E27FC236}">
                <a16:creationId xmlns:a16="http://schemas.microsoft.com/office/drawing/2014/main" xmlns="" id="{3F7CA84C-588A-B646-AB1F-EC30BF84F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/>
          <a:stretch/>
        </p:blipFill>
        <p:spPr bwMode="auto">
          <a:xfrm>
            <a:off x="6917634" y="1470988"/>
            <a:ext cx="4987787" cy="391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ăm nỗi khó khăn của công nhân vệ sinh môi trường">
            <a:extLst>
              <a:ext uri="{FF2B5EF4-FFF2-40B4-BE49-F238E27FC236}">
                <a16:creationId xmlns:a16="http://schemas.microsoft.com/office/drawing/2014/main" xmlns="" id="{467B8049-8703-3A42-AA7F-EF0FBFCB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5" y="968786"/>
            <a:ext cx="6091120" cy="49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BE2BA3-E34E-884C-981E-D397AB961B39}"/>
              </a:ext>
            </a:extLst>
          </p:cNvPr>
          <p:cNvSpPr txBox="1"/>
          <p:nvPr/>
        </p:nvSpPr>
        <p:spPr>
          <a:xfrm>
            <a:off x="544995" y="129488"/>
            <a:ext cx="11475929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12E773-2381-FF48-A561-751DEF9D4146}"/>
              </a:ext>
            </a:extLst>
          </p:cNvPr>
          <p:cNvSpPr txBox="1"/>
          <p:nvPr/>
        </p:nvSpPr>
        <p:spPr>
          <a:xfrm>
            <a:off x="1633930" y="5888932"/>
            <a:ext cx="3448380" cy="523220"/>
          </a:xfrm>
          <a:prstGeom prst="rect">
            <a:avLst/>
          </a:prstGeom>
          <a:solidFill>
            <a:srgbClr val="92D050">
              <a:alpha val="62000"/>
            </a:srgb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 nhân môi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6586D6-C7F8-2646-9551-51190F734E86}"/>
              </a:ext>
            </a:extLst>
          </p:cNvPr>
          <p:cNvSpPr txBox="1"/>
          <p:nvPr/>
        </p:nvSpPr>
        <p:spPr>
          <a:xfrm>
            <a:off x="8661963" y="5546239"/>
            <a:ext cx="1380506" cy="523220"/>
          </a:xfrm>
          <a:prstGeom prst="rect">
            <a:avLst/>
          </a:prstGeom>
          <a:solidFill>
            <a:srgbClr val="92D050">
              <a:alpha val="62000"/>
            </a:srgb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Thợ xây</a:t>
            </a:r>
          </a:p>
        </p:txBody>
      </p:sp>
    </p:spTree>
    <p:extLst>
      <p:ext uri="{BB962C8B-B14F-4D97-AF65-F5344CB8AC3E}">
        <p14:creationId xmlns:p14="http://schemas.microsoft.com/office/powerpoint/2010/main" val="32510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2385365" y="1556659"/>
            <a:ext cx="7943207" cy="390196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6" name="Google Shape;356;p29"/>
          <p:cNvSpPr/>
          <p:nvPr/>
        </p:nvSpPr>
        <p:spPr>
          <a:xfrm rot="-129175">
            <a:off x="2124397" y="1249159"/>
            <a:ext cx="7943207" cy="390196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8" name="Google Shape;358;p29"/>
          <p:cNvSpPr/>
          <p:nvPr/>
        </p:nvSpPr>
        <p:spPr>
          <a:xfrm>
            <a:off x="9924062" y="5802107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9" name="Google Shape;359;p29"/>
          <p:cNvSpPr/>
          <p:nvPr/>
        </p:nvSpPr>
        <p:spPr>
          <a:xfrm rot="2006702">
            <a:off x="10734702" y="4860322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2452271" y="1929903"/>
            <a:ext cx="7156869" cy="26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241020" y="652485"/>
            <a:ext cx="2218459" cy="1622268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B8D42A-D5D3-424F-8182-2C7F478901AD}"/>
              </a:ext>
            </a:extLst>
          </p:cNvPr>
          <p:cNvGrpSpPr/>
          <p:nvPr/>
        </p:nvGrpSpPr>
        <p:grpSpPr>
          <a:xfrm>
            <a:off x="583700" y="233669"/>
            <a:ext cx="10560773" cy="6191882"/>
            <a:chOff x="583700" y="233669"/>
            <a:chExt cx="10560773" cy="61918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BF6A0F0-FD62-9B4A-A967-B9F1BEB42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00" y="233669"/>
              <a:ext cx="10560773" cy="619188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6D587E8-65ED-E24C-8B4A-8320DD3AAF74}"/>
                </a:ext>
              </a:extLst>
            </p:cNvPr>
            <p:cNvGrpSpPr/>
            <p:nvPr/>
          </p:nvGrpSpPr>
          <p:grpSpPr>
            <a:xfrm>
              <a:off x="4247297" y="352937"/>
              <a:ext cx="2361720" cy="1331843"/>
              <a:chOff x="6155633" y="6543438"/>
              <a:chExt cx="2793864" cy="1575542"/>
            </a:xfrm>
          </p:grpSpPr>
          <p:sp>
            <p:nvSpPr>
              <p:cNvPr id="17" name="Rounded Rectangular Callout 16">
                <a:extLst>
                  <a:ext uri="{FF2B5EF4-FFF2-40B4-BE49-F238E27FC236}">
                    <a16:creationId xmlns:a16="http://schemas.microsoft.com/office/drawing/2014/main" xmlns="" id="{FE95B5D6-0229-8841-A1DB-C3968857F70A}"/>
                  </a:ext>
                </a:extLst>
              </p:cNvPr>
              <p:cNvSpPr/>
              <p:nvPr/>
            </p:nvSpPr>
            <p:spPr>
              <a:xfrm>
                <a:off x="6155633" y="6543438"/>
                <a:ext cx="2770350" cy="1575542"/>
              </a:xfrm>
              <a:prstGeom prst="wedgeRoundRectCallout">
                <a:avLst>
                  <a:gd name="adj1" fmla="val 55719"/>
                  <a:gd name="adj2" fmla="val 41091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A12107B-7879-9F44-BDCA-D49903AB336A}"/>
                  </a:ext>
                </a:extLst>
              </p:cNvPr>
              <p:cNvSpPr txBox="1"/>
              <p:nvPr/>
            </p:nvSpPr>
            <p:spPr>
              <a:xfrm>
                <a:off x="6179147" y="6656944"/>
                <a:ext cx="2770350" cy="1419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 đã làm sơ đồ các hệ trong gia đình đấy!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A0344AC-038C-4845-B537-0042083150D6}"/>
                </a:ext>
              </a:extLst>
            </p:cNvPr>
            <p:cNvSpPr/>
            <p:nvPr/>
          </p:nvSpPr>
          <p:spPr>
            <a:xfrm>
              <a:off x="1590261" y="1854563"/>
              <a:ext cx="4273826" cy="3214394"/>
            </a:xfrm>
            <a:prstGeom prst="rect">
              <a:avLst/>
            </a:prstGeom>
            <a:solidFill>
              <a:srgbClr val="D4E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82E673-07C0-E84D-9530-BADC1DFA8E37}"/>
              </a:ext>
            </a:extLst>
          </p:cNvPr>
          <p:cNvSpPr txBox="1"/>
          <p:nvPr/>
        </p:nvSpPr>
        <p:spPr>
          <a:xfrm>
            <a:off x="1268895" y="1943944"/>
            <a:ext cx="4595192" cy="3693319"/>
          </a:xfrm>
          <a:prstGeom prst="rect">
            <a:avLst/>
          </a:prstGeom>
          <a:solidFill>
            <a:srgbClr val="D4EFFB"/>
          </a:solidFill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một số việc thể hiện sự quan tâm, chăm sóc đối với các thế hệ trong gia đình.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 được nghề nghiệp của người lớn trong gia đình và nghề nghiệp em yêu thích.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6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phòng tránh ngộ độc qua đường ăn uống và giữ gìn vệ sinh nhà ở.</a:t>
            </a:r>
          </a:p>
        </p:txBody>
      </p:sp>
    </p:spTree>
    <p:extLst>
      <p:ext uri="{BB962C8B-B14F-4D97-AF65-F5344CB8AC3E}">
        <p14:creationId xmlns:p14="http://schemas.microsoft.com/office/powerpoint/2010/main" val="40132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6474C38-812D-4BEE-911B-CB2477EFC35B}"/>
              </a:ext>
            </a:extLst>
          </p:cNvPr>
          <p:cNvSpPr/>
          <p:nvPr/>
        </p:nvSpPr>
        <p:spPr>
          <a:xfrm>
            <a:off x="3486150" y="3552825"/>
            <a:ext cx="7593018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bài học vào cuộc sống hằng ngày.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Chuẩn bị bài sau:Chào đón ngày khai giảng</a:t>
            </a: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00&quot;/&gt;&lt;/object&gt;&lt;object type=&quot;3&quot; unique_id=&quot;10004&quot;&gt;&lt;property id=&quot;20148&quot; value=&quot;5&quot;/&gt;&lt;property id=&quot;20300&quot; value=&quot;Slide 3&quot;/&gt;&lt;property id=&quot;20307&quot; value=&quot;272&quot;/&gt;&lt;/object&gt;&lt;object type=&quot;3&quot; unique_id=&quot;10005&quot;&gt;&lt;property id=&quot;20148&quot; value=&quot;5&quot;/&gt;&lt;property id=&quot;20300&quot; value=&quot;Slide 4&quot;/&gt;&lt;property id=&quot;20307&quot; value=&quot;283&quot;/&gt;&lt;/object&gt;&lt;object type=&quot;3&quot; unique_id=&quot;10006&quot;&gt;&lt;property id=&quot;20148&quot; value=&quot;5&quot;/&gt;&lt;property id=&quot;20300&quot; value=&quot;Slide 5&quot;/&gt;&lt;property id=&quot;20307&quot; value=&quot;298&quot;/&gt;&lt;/object&gt;&lt;object type=&quot;3&quot; unique_id=&quot;10007&quot;&gt;&lt;property id=&quot;20148&quot; value=&quot;5&quot;/&gt;&lt;property id=&quot;20300&quot; value=&quot;Slide 6&quot;/&gt;&lt;property id=&quot;20307&quot; value=&quot;260&quot;/&gt;&lt;/object&gt;&lt;object type=&quot;3&quot; unique_id=&quot;10008&quot;&gt;&lt;property id=&quot;20148&quot; value=&quot;5&quot;/&gt;&lt;property id=&quot;20300&quot; value=&quot;Slide 7&quot;/&gt;&lt;property id=&quot;20307&quot; value=&quot;289&quot;/&gt;&lt;/object&gt;&lt;object type=&quot;3&quot; unique_id=&quot;10009&quot;&gt;&lt;property id=&quot;20148&quot; value=&quot;5&quot;/&gt;&lt;property id=&quot;20300&quot; value=&quot;Slide 8&quot;/&gt;&lt;property id=&quot;20307&quot; value=&quot;273&quot;/&gt;&lt;/object&gt;&lt;object type=&quot;3&quot; unique_id=&quot;10046&quot;&gt;&lt;property id=&quot;20148&quot; value=&quot;5&quot;/&gt;&lt;property id=&quot;20300&quot; value=&quot;Slide 1&quot;/&gt;&lt;property id=&quot;20307&quot; value=&quot;301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283</Words>
  <Application>Microsoft Office PowerPoint</Application>
  <PresentationFormat>Widescreen</PresentationFormat>
  <Paragraphs>30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</vt:lpstr>
      <vt:lpstr>Arial-Rounded</vt:lpstr>
      <vt:lpstr>Baloo 2</vt:lpstr>
      <vt:lpstr>Calibri</vt:lpstr>
      <vt:lpstr>Calibri Light</vt:lpstr>
      <vt:lpstr>Cambria</vt:lpstr>
      <vt:lpstr>Lobster</vt:lpstr>
      <vt:lpstr>Open Sans Bold</vt:lpstr>
      <vt:lpstr>Pangolin</vt:lpstr>
      <vt:lpstr>Times New Roman</vt:lpstr>
      <vt:lpstr>等线</vt:lpstr>
      <vt:lpstr>1_Office Theme</vt:lpstr>
      <vt:lpstr>English Vocabulary Workshop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Microsoft account</cp:lastModifiedBy>
  <cp:revision>7</cp:revision>
  <dcterms:created xsi:type="dcterms:W3CDTF">2021-09-02T06:18:52Z</dcterms:created>
  <dcterms:modified xsi:type="dcterms:W3CDTF">2023-10-02T13:52:33Z</dcterms:modified>
</cp:coreProperties>
</file>