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314" r:id="rId2"/>
    <p:sldId id="301" r:id="rId3"/>
    <p:sldId id="313" r:id="rId4"/>
    <p:sldId id="302" r:id="rId5"/>
    <p:sldId id="303" r:id="rId6"/>
    <p:sldId id="304" r:id="rId7"/>
    <p:sldId id="275" r:id="rId8"/>
    <p:sldId id="305" r:id="rId9"/>
    <p:sldId id="306" r:id="rId10"/>
    <p:sldId id="307" r:id="rId11"/>
    <p:sldId id="308" r:id="rId12"/>
    <p:sldId id="309" r:id="rId13"/>
    <p:sldId id="310" r:id="rId14"/>
    <p:sldId id="312" r:id="rId15"/>
  </p:sldIdLst>
  <p:sldSz cx="9144000" cy="5143500" type="screen16x9"/>
  <p:notesSz cx="6858000" cy="9144000"/>
  <p:embeddedFontLst>
    <p:embeddedFont>
      <p:font typeface="Pangolin" panose="020B0604020202020204" charset="-93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Baloo 2" panose="020B0604020202020204" charset="-93"/>
      <p:regular r:id="rId24"/>
      <p:bold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15"/>
  </p:normalViewPr>
  <p:slideViewPr>
    <p:cSldViewPr snapToGrid="0">
      <p:cViewPr varScale="1">
        <p:scale>
          <a:sx n="105" d="100"/>
          <a:sy n="105" d="100"/>
        </p:scale>
        <p:origin x="7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965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26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4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5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  <p:sldLayoutId id="214748368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8.gif"/><Relationship Id="rId2" Type="http://schemas.openxmlformats.org/officeDocument/2006/relationships/image" Target="../media/image1.gif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198" y="52737"/>
            <a:ext cx="8757201" cy="4902129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7223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33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36647" y="4062012"/>
            <a:ext cx="391325" cy="5671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68657" y="4318531"/>
            <a:ext cx="4658648" cy="880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07017" y="2875227"/>
            <a:ext cx="2736983" cy="2268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4428018"/>
            <a:ext cx="3657600" cy="7714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5403" y="3530203"/>
            <a:ext cx="1349589" cy="12264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3672" y="3367100"/>
            <a:ext cx="1764371" cy="15526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218066" y="3453090"/>
            <a:ext cx="814720" cy="13035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41773" y="3530203"/>
            <a:ext cx="872798" cy="12835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39918" y="302935"/>
            <a:ext cx="1389732" cy="868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8396" y="1202548"/>
            <a:ext cx="7734080" cy="306395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7223">
              <a:lnSpc>
                <a:spcPts val="4820"/>
              </a:lnSpc>
              <a:spcBef>
                <a:spcPct val="0"/>
              </a:spcBef>
            </a:pP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375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3442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6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3442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3442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51432" y="2166879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3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33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</a:t>
            </a:r>
            <a:r>
              <a:rPr lang="vi-VN" sz="33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Hoạt động trải nghiệm</a:t>
            </a:r>
            <a:endParaRPr lang="en-US" sz="33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81353" y="3530996"/>
            <a:ext cx="329213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1960" dirty="0" err="1">
                <a:latin typeface="Lobster"/>
              </a:rPr>
              <a:t>Năm</a:t>
            </a:r>
            <a:r>
              <a:rPr lang="en-US" sz="1960" dirty="0">
                <a:latin typeface="Lobster"/>
              </a:rPr>
              <a:t> </a:t>
            </a:r>
            <a:r>
              <a:rPr lang="en-US" sz="1960" dirty="0" err="1">
                <a:latin typeface="Lobster"/>
              </a:rPr>
              <a:t>học</a:t>
            </a:r>
            <a:r>
              <a:rPr lang="en-US" sz="1960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2994991" y="4009363"/>
            <a:ext cx="1440095" cy="1033268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7" y="58243"/>
            <a:ext cx="1316567" cy="1316567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871346" y="1513143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75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375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375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375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207419" y="340067"/>
            <a:ext cx="474674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633510" y="2768374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3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3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300" dirty="0" smtClean="0">
                <a:solidFill>
                  <a:srgbClr val="002060"/>
                </a:solidFill>
                <a:latin typeface="Open Sans Bold"/>
              </a:rPr>
              <a:t>Góc học tập của em</a:t>
            </a:r>
            <a:endParaRPr lang="en-US" sz="33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96044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37FFC3-DB50-E14A-B8B1-3F5BA118DE7A}"/>
              </a:ext>
            </a:extLst>
          </p:cNvPr>
          <p:cNvSpPr/>
          <p:nvPr/>
        </p:nvSpPr>
        <p:spPr>
          <a:xfrm>
            <a:off x="707571" y="142503"/>
            <a:ext cx="303320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19084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359746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xmlns="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:a16="http://schemas.microsoft.com/office/drawing/2014/main" xmlns="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:a16="http://schemas.microsoft.com/office/drawing/2014/main" xmlns="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05A8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04BFC4-B04F-0D46-8821-089E9F21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8" t="-763" r="15771" b="1"/>
          <a:stretch/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359746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9F9151-66CF-3547-8630-4B94FA660C2A}"/>
              </a:ext>
            </a:extLst>
          </p:cNvPr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Sắp xếp sách vở gọn gàng.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Gọt bút chì nếu bút đã mòn.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Ghi lại những đồ dùng học tập còn thiếu và nhờ bố mẹ mua.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xmlns="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660" y="3734271"/>
            <a:ext cx="3657600" cy="567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392327" y="1269591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392327" y="1990659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392327" y="274778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368179" y="3504903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1751647" y="61227"/>
            <a:ext cx="5640705" cy="556976"/>
          </a:xfrm>
          <a:prstGeom prst="rect">
            <a:avLst/>
          </a:prstGeom>
          <a:noFill/>
        </p:spPr>
        <p:txBody>
          <a:bodyPr wrap="square" lIns="70322" tIns="35161" rIns="70322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92">
              <a:buClrTx/>
            </a:pPr>
            <a:r>
              <a:rPr lang="en-US" sz="3158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158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58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sz="3158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7" y="79875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1" y="642904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16" y="902929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7" y="616376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041623" y="4150574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608408" y="4631085"/>
            <a:ext cx="1470467" cy="619601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338895" y="735806"/>
            <a:ext cx="6061270" cy="4116062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206073" y="4036064"/>
            <a:ext cx="821533" cy="1108848"/>
          </a:xfrm>
          <a:prstGeom prst="rect">
            <a:avLst/>
          </a:prstGeom>
        </p:spPr>
      </p:pic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89932" y="613210"/>
            <a:ext cx="8742556" cy="462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r>
              <a:rPr lang="vi-VN" sz="1600" dirty="0"/>
              <a:t>- </a:t>
            </a:r>
            <a:r>
              <a:rPr lang="vi-VN" sz="2800" dirty="0"/>
              <a:t>HS biết cần phải giữ gọn gàng, ngăn nắp chỗ học, chỗ chơi như thế nào.</a:t>
            </a:r>
            <a:endParaRPr lang="en-US" sz="2800" dirty="0"/>
          </a:p>
          <a:p>
            <a:r>
              <a:rPr lang="vi-VN" sz="2800" dirty="0"/>
              <a:t>- HS nêu được ích lợi của việc giữ gọn gàng, ngăn nắp chỗ học, chơi.</a:t>
            </a:r>
            <a:endParaRPr lang="en-US" sz="2800" dirty="0"/>
          </a:p>
          <a:p>
            <a:r>
              <a:rPr lang="vi-VN" sz="2800" dirty="0"/>
              <a:t>- </a:t>
            </a:r>
            <a:r>
              <a:rPr lang="nl-NL" sz="2800" dirty="0"/>
              <a:t>HS thực</a:t>
            </a:r>
            <a:r>
              <a:rPr lang="vi-VN" sz="2800" dirty="0"/>
              <a:t> hiện giữ gìn ngăn nắp chỗ học tập, vui chơi. </a:t>
            </a:r>
            <a:endParaRPr lang="en-US" sz="2800" dirty="0"/>
          </a:p>
          <a:p>
            <a:r>
              <a:rPr lang="vi-VN" sz="2800" dirty="0"/>
              <a:t>- HS phát triển năng lực bản thân, điều chỉnh hành vi. </a:t>
            </a:r>
            <a:endParaRPr lang="en-US" sz="2800" dirty="0"/>
          </a:p>
          <a:p>
            <a:r>
              <a:rPr lang="vi-VN" sz="2800" dirty="0"/>
              <a:t>- HS luôn quan tâm và thể hiện tình cảm với đồ dùng học tập của mình.</a:t>
            </a:r>
            <a:endParaRPr lang="en-US" sz="2800" dirty="0"/>
          </a:p>
          <a:p>
            <a:r>
              <a:rPr lang="vi-VN" sz="2800" dirty="0"/>
              <a:t>- HS có thái độ thân thiện, vui tươi, hợp tác với mọi người xung quanh</a:t>
            </a:r>
            <a:r>
              <a:rPr lang="vi-VN" sz="2800" b="1" dirty="0"/>
              <a:t>.</a:t>
            </a:r>
            <a:endParaRPr lang="en-US" sz="2800" dirty="0"/>
          </a:p>
          <a:p>
            <a:pPr marL="200528" indent="-200528" algn="just" defTabSz="39558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endParaRPr lang="zh-CN" altLang="en-US" sz="1579" b="1" kern="1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160428" y="2909230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indent="-200528" algn="just" defTabSz="39558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endParaRPr lang="zh-CN" altLang="en-US" sz="1579" b="1" kern="1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xmlns="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428" y="3952301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indent="-200528" algn="just" defTabSz="39558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endParaRPr lang="zh-CN" altLang="en-US" sz="1579" b="1" kern="1200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81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2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Hát, đọc thơ về đồ dùng học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:a16="http://schemas.microsoft.com/office/drawing/2014/main" xmlns="" id="{647AFBB0-EAA8-2749-8B41-4B5951B1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:a16="http://schemas.microsoft.com/office/drawing/2014/main" xmlns="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:a16="http://schemas.microsoft.com/office/drawing/2014/main" xmlns="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:a16="http://schemas.microsoft.com/office/drawing/2014/main" xmlns="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+mj-lt"/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+mj-lt"/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5200364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xúc của em sau khi sắp xếp đồ d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tập.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663354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46468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Bài 6:  Góc học tập của em&amp;quot;&quot;/&gt;&lt;property id=&quot;20307&quot; value=&quot;301&quot;/&gt;&lt;/object&gt;&lt;object type=&quot;3&quot; unique_id=&quot;10004&quot;&gt;&lt;property id=&quot;20148&quot; value=&quot;5&quot;/&gt;&lt;property id=&quot;20300&quot; value=&quot;Slide 3&quot;/&gt;&lt;property id=&quot;20307&quot; value=&quot;313&quot;/&gt;&lt;/object&gt;&lt;object type=&quot;3&quot; unique_id=&quot;10005&quot;&gt;&lt;property id=&quot;20148&quot; value=&quot;5&quot;/&gt;&lt;property id=&quot;20300&quot; value=&quot;Slide 4&quot;/&gt;&lt;property id=&quot;20307&quot; value=&quot;302&quot;/&gt;&lt;/object&gt;&lt;object type=&quot;3&quot; unique_id=&quot;10006&quot;&gt;&lt;property id=&quot;20148&quot; value=&quot;5&quot;/&gt;&lt;property id=&quot;20300&quot; value=&quot;Slide 5&quot;/&gt;&lt;property id=&quot;20307&quot; value=&quot;303&quot;/&gt;&lt;/object&gt;&lt;object type=&quot;3&quot; unique_id=&quot;10007&quot;&gt;&lt;property id=&quot;20148&quot; value=&quot;5&quot;/&gt;&lt;property id=&quot;20300&quot; value=&quot;Slide 6&quot;/&gt;&lt;property id=&quot;20307&quot; value=&quot;304&quot;/&gt;&lt;/object&gt;&lt;object type=&quot;3&quot; unique_id=&quot;10008&quot;&gt;&lt;property id=&quot;20148&quot; value=&quot;5&quot;/&gt;&lt;property id=&quot;20300&quot; value=&quot;Slide 7 - &amp;quot;Nêu cảm xúc của em sau khi sắp xếp đồ dùng học tập.&amp;quot;&quot;/&gt;&lt;property id=&quot;20307&quot; value=&quot;275&quot;/&gt;&lt;/object&gt;&lt;object type=&quot;3&quot; unique_id=&quot;10009&quot;&gt;&lt;property id=&quot;20148&quot; value=&quot;5&quot;/&gt;&lt;property id=&quot;20300&quot; value=&quot;Slide 8&quot;/&gt;&lt;property id=&quot;20307&quot; value=&quot;305&quot;/&gt;&lt;/object&gt;&lt;object type=&quot;3&quot; unique_id=&quot;10010&quot;&gt;&lt;property id=&quot;20148&quot; value=&quot;5&quot;/&gt;&lt;property id=&quot;20300&quot; value=&quot;Slide 9&quot;/&gt;&lt;property id=&quot;20307&quot; value=&quot;306&quot;/&gt;&lt;/object&gt;&lt;object type=&quot;3&quot; unique_id=&quot;10011&quot;&gt;&lt;property id=&quot;20148&quot; value=&quot;5&quot;/&gt;&lt;property id=&quot;20300&quot; value=&quot;Slide 10&quot;/&gt;&lt;property id=&quot;20307&quot; value=&quot;307&quot;/&gt;&lt;/object&gt;&lt;object type=&quot;3&quot; unique_id=&quot;10012&quot;&gt;&lt;property id=&quot;20148&quot; value=&quot;5&quot;/&gt;&lt;property id=&quot;20300&quot; value=&quot;Slide 11&quot;/&gt;&lt;property id=&quot;20307&quot; value=&quot;308&quot;/&gt;&lt;/object&gt;&lt;object type=&quot;3&quot; unique_id=&quot;10013&quot;&gt;&lt;property id=&quot;20148&quot; value=&quot;5&quot;/&gt;&lt;property id=&quot;20300&quot; value=&quot;Slide 12&quot;/&gt;&lt;property id=&quot;20307&quot; value=&quot;309&quot;/&gt;&lt;/object&gt;&lt;object type=&quot;3&quot; unique_id=&quot;10014&quot;&gt;&lt;property id=&quot;20148&quot; value=&quot;5&quot;/&gt;&lt;property id=&quot;20300&quot; value=&quot;Slide 13&quot;/&gt;&lt;property id=&quot;20307&quot; value=&quot;310&quot;/&gt;&lt;/object&gt;&lt;object type=&quot;3&quot; unique_id=&quot;10015&quot;&gt;&lt;property id=&quot;20148&quot; value=&quot;5&quot;/&gt;&lt;property id=&quot;20300&quot; value=&quot;Slide 14&quot;/&gt;&lt;property id=&quot;20307&quot; value=&quot;312&quot;/&gt;&lt;/object&gt;&lt;object type=&quot;3&quot; unique_id=&quot;20538&quot;&gt;&lt;property id=&quot;20148&quot; value=&quot;5&quot;/&gt;&lt;property id=&quot;20300&quot; value=&quot;Slide 1&quot;/&gt;&lt;property id=&quot;20307&quot; value=&quot;314&quot;/&gt;&lt;/object&gt;&lt;/object&gt;&lt;object type=&quot;8&quot; unique_id=&quot;1003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464</Words>
  <Application>Microsoft Office PowerPoint</Application>
  <PresentationFormat>On-screen Show (16:9)</PresentationFormat>
  <Paragraphs>51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Pangolin</vt:lpstr>
      <vt:lpstr>Arial</vt:lpstr>
      <vt:lpstr>方正宋刻本秀楷简体</vt:lpstr>
      <vt:lpstr>Calibri</vt:lpstr>
      <vt:lpstr>Times New Roman</vt:lpstr>
      <vt:lpstr>Calibri Light</vt:lpstr>
      <vt:lpstr>Lobster</vt:lpstr>
      <vt:lpstr>Wingdings</vt:lpstr>
      <vt:lpstr>Baloo 2</vt:lpstr>
      <vt:lpstr>UTM Cookies</vt:lpstr>
      <vt:lpstr>Open Sans Bold</vt:lpstr>
      <vt:lpstr>字魂59号-创粗黑</vt:lpstr>
      <vt:lpstr>UTM Androgyne</vt:lpstr>
      <vt:lpstr>English Vocabulary Workshop by Slidesgo</vt:lpstr>
      <vt:lpstr>PowerPoint Presentation</vt:lpstr>
      <vt:lpstr>Bài 6:  Góc học tập của em</vt:lpstr>
      <vt:lpstr>PowerPoint Presentation</vt:lpstr>
      <vt:lpstr>PowerPoint Presentation</vt:lpstr>
      <vt:lpstr>PowerPoint Presentation</vt:lpstr>
      <vt:lpstr>PowerPoint Presentation</vt:lpstr>
      <vt:lpstr>Nêu cảm xúc của em sau khi sắp xếp đồ dùng học tập.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Microsoft account</cp:lastModifiedBy>
  <cp:revision>42</cp:revision>
  <dcterms:modified xsi:type="dcterms:W3CDTF">2023-10-02T07:36:23Z</dcterms:modified>
</cp:coreProperties>
</file>