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0" r:id="rId3"/>
    <p:sldId id="256" r:id="rId4"/>
    <p:sldId id="265" r:id="rId5"/>
    <p:sldId id="258" r:id="rId6"/>
    <p:sldId id="279" r:id="rId7"/>
    <p:sldId id="271" r:id="rId8"/>
    <p:sldId id="284" r:id="rId9"/>
    <p:sldId id="285" r:id="rId10"/>
    <p:sldId id="283" r:id="rId11"/>
    <p:sldId id="286" r:id="rId12"/>
    <p:sldId id="287" r:id="rId13"/>
    <p:sldId id="289" r:id="rId14"/>
    <p:sldId id="288" r:id="rId15"/>
    <p:sldId id="259" r:id="rId16"/>
    <p:sldId id="263" r:id="rId17"/>
    <p:sldId id="28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71C66-D2F9-4D4B-95CD-C5FE0D8C0616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B162E-F920-4511-832F-006A16C91F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2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467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6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4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39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45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825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98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07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9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193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6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B7F4D1-9E59-4DC7-AC3F-EB53CEF73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F5D127-517C-4824-8441-145F67C62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F13AC4B-2E4A-4648-B333-4B9EA599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B585AE-DAC9-4708-9898-2D8182B5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FB92AB-1D21-4362-B4EB-6F887275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479C5E-4635-40F3-9A3D-BB0EE2D9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F5C5A9-068D-40DC-A7FA-66F92FDC2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FA36C44-6D60-4B23-9603-F421D63F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067AF2-C6AA-48D9-B51F-81796730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D05FB-CB82-47AE-82B6-83794F65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3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C87AA4A-F757-4E18-8FC8-676BFDFAE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C00FC1-36CB-4200-B914-3F2B956EC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E354899-061A-403E-B213-E88F17D53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D89438-863D-47AA-95A9-C3CB1A2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6623A4-3629-4C84-B710-8CE6EE4F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0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4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0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3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45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C5622D-8F4A-4566-BF35-642D73C0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9108FAE-7B13-47B4-AC5C-60D183CC7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ACD30D-BFE9-4651-AACB-171447FE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7CA1260-C6D6-4E3F-927C-FFE74868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F306AA-4133-4023-A346-7BA8D3A8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2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0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DCD4FB-BA67-4670-A20C-C3AAC713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D38DB48-2ADD-48B4-AD81-6913AAAA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84A288D-E292-47D3-8B42-8B0BDBD8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279A6E-A24D-4CC2-94B0-DBBDF805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5F9B0C-0543-42DD-BBBD-8E51D7B0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C9906E-C5EE-40DE-8ECB-F43FC9AC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1A2033-0DCA-4BF4-AE97-69AF23853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2E95F59-4BD6-407B-8DDA-E2BB0032F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4D6F59C-5877-45C1-A513-203EAA7C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4519CD-9FB9-4F77-8545-BB471948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E2D2F4-4DA2-4853-9F3E-DE8A132B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8BE0EA-3FC7-449F-926D-600855B1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7A5113E-551E-48B5-8A39-AC9CB55F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BCCF0AC-F32E-4265-B3F3-B80794F8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6DB57F8-330C-4D5B-A024-71F79DDBE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E3E8C9F-9834-4EF6-AD9D-E9FCE4A90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CCFF8D9-F37C-4FCC-9324-07455634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1921419-B04C-404C-BA6E-276E355F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07A1146-7233-469A-8466-0B856AF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EDE938-B828-4F6A-B67D-958223E6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2FE66E4-50FE-453E-A8EA-B771D12E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68DD297-62D9-4E1D-8BBC-DAB5C82A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17F5EA8-6A5B-4719-A679-91523CD5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5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3999AE6-E7AC-4140-B085-8C3641FF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BC3F0F-6EE8-4015-A94E-A7B636F1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A5028CE-785B-43DA-9604-6952BAB2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61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0AE1BA-31FB-448A-A4A4-12FBB3DD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3BA3E-21DD-40F5-A5DF-D381D1D97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522CB4-6F79-4D38-85BC-6128D891A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29D5A2-756E-401C-9A25-D4F8250C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BCD4C55-950E-4596-9F99-C9121EA1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C88ED8D-C2DB-4BC4-B222-7DB569EA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1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47D98C-CD3C-4A2D-B422-6ADD500E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A0243E-190C-49EB-9808-ABA0F2FEE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CED74-4A74-4648-9B3C-AF1CAFC3B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07C6952-040A-49B2-AEB4-AD5857E2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79C13C0-E014-4E82-9FAA-FF0A6CFC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7362E93-59B3-4A25-A2DB-56CC2D46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7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39DE870-3C7C-40BA-9ED1-D5AE6F8D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63782D-C35F-436F-A21D-71DC02DB0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5123461-1180-4642-9956-8BA44400F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65F74C-E2F1-488A-8EC0-D2DEB0AE6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24C4A7-59B4-485C-96DA-465CA7535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81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5" y="3810"/>
            <a:ext cx="12208510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NULL"/><Relationship Id="rId12" Type="http://schemas.openxmlformats.org/officeDocument/2006/relationships/image" Target="../media/image9.gif"/><Relationship Id="rId2" Type="http://schemas.openxmlformats.org/officeDocument/2006/relationships/image" Target="../media/image2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" y="77657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smtClean="0">
                <a:solidFill>
                  <a:srgbClr val="002060"/>
                </a:solidFill>
                <a:latin typeface="Open Sans Bold"/>
              </a:rPr>
              <a:t>Danh sách học sinh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7930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902127" y="2505075"/>
            <a:ext cx="2187751" cy="205105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254001" y="0"/>
            <a:ext cx="10281278" cy="6184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74507" y="1138949"/>
            <a:ext cx="7301618" cy="1240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71417" y="2531397"/>
            <a:ext cx="6707798" cy="2971800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</a:t>
            </a:r>
          </a:p>
          <a:p>
            <a:pPr marL="571500" indent="-571500" algn="just">
              <a:buFontTx/>
              <a:buChar char="-"/>
            </a:pP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4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3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62539" y="-265548"/>
            <a:ext cx="11480801" cy="690649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98700" y="804652"/>
            <a:ext cx="7596525" cy="1240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41499" y="1574800"/>
            <a:ext cx="8191502" cy="4152900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(VD: </a:t>
            </a:r>
            <a:r>
              <a:rPr lang="en-US" sz="28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8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800203" y="4800600"/>
            <a:ext cx="2302896" cy="2159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828797" y="1721138"/>
            <a:ext cx="609602" cy="6096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16098" y="2477076"/>
            <a:ext cx="609602" cy="6096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7997" y="3726298"/>
            <a:ext cx="609602" cy="6096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0" y="215758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595d3f6b209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184" y="4146550"/>
            <a:ext cx="6308090" cy="2711450"/>
          </a:xfrm>
          <a:prstGeom prst="rect">
            <a:avLst/>
          </a:prstGeom>
        </p:spPr>
      </p:pic>
      <p:sp>
        <p:nvSpPr>
          <p:cNvPr id="4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2520" y="2583204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949751" y="925184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21613" y="2431749"/>
            <a:ext cx="7960995" cy="2012807"/>
            <a:chOff x="7117" y="6217"/>
            <a:chExt cx="6260" cy="759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076" y="6217"/>
              <a:ext cx="4341" cy="685"/>
            </a:xfrm>
            <a:prstGeom prst="roundRect">
              <a:avLst>
                <a:gd name="adj" fmla="val 50000"/>
              </a:avLst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68435" y="2636081"/>
            <a:ext cx="6292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r0c0i Linotte" pitchFamily="2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31901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59a37ccd08b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895" y="3448685"/>
            <a:ext cx="2727960" cy="340931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30300" y="199392"/>
            <a:ext cx="944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Danh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2C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đăng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kí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13963"/>
              </p:ext>
            </p:extLst>
          </p:nvPr>
        </p:nvGraphicFramePr>
        <p:xfrm>
          <a:off x="1130300" y="964546"/>
          <a:ext cx="939799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996">
                  <a:extLst>
                    <a:ext uri="{9D8B030D-6E8A-4147-A177-3AD203B41FA5}">
                      <a16:colId xmlns:a16="http://schemas.microsoft.com/office/drawing/2014/main" xmlns="" val="2599426096"/>
                    </a:ext>
                  </a:extLst>
                </a:gridCol>
                <a:gridCol w="3433403">
                  <a:extLst>
                    <a:ext uri="{9D8B030D-6E8A-4147-A177-3AD203B41FA5}">
                      <a16:colId xmlns:a16="http://schemas.microsoft.com/office/drawing/2014/main" xmlns="" val="1175404553"/>
                    </a:ext>
                  </a:extLst>
                </a:gridCol>
                <a:gridCol w="4239600">
                  <a:extLst>
                    <a:ext uri="{9D8B030D-6E8A-4147-A177-3AD203B41FA5}">
                      <a16:colId xmlns:a16="http://schemas.microsoft.com/office/drawing/2014/main" xmlns="" val="1779731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88666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396071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12682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42061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13657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05275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9968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39916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85731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476500" y="5233035"/>
            <a:ext cx="7112000" cy="1471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danh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0c0i Linotte" pitchFamily="2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r0c0i Linotte" pitchFamily="2" charset="0"/>
              </a:rPr>
              <a:t> 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r0c0i Linotte" pitchFamily="2" charset="0"/>
              </a:rPr>
              <a:t> 	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Sắp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xếp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0c0i Linotte" pitchFamily="2" charset="0"/>
              </a:rPr>
              <a:t>cái</a:t>
            </a:r>
            <a:r>
              <a:rPr lang="en-US" sz="2800" dirty="0">
                <a:solidFill>
                  <a:srgbClr val="C00000"/>
                </a:solidFill>
                <a:latin typeface="r0c0i Linotte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63" y="202778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59a37ccd089b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896" y="3187700"/>
            <a:ext cx="3824604" cy="3824604"/>
          </a:xfrm>
          <a:prstGeom prst="rect">
            <a:avLst/>
          </a:prstGeom>
        </p:spPr>
      </p:pic>
      <p:sp>
        <p:nvSpPr>
          <p:cNvPr id="50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5563" y="1872004"/>
            <a:ext cx="11203016" cy="29612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139">
              <a:lnSpc>
                <a:spcPct val="150000"/>
              </a:lnSpc>
              <a:defRPr/>
            </a:pPr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zh-CN" alt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0" y="111760"/>
            <a:ext cx="12245975" cy="68884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11502" y="2169342"/>
            <a:ext cx="7993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99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>
                <a:solidFill>
                  <a:srgbClr val="00B05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THANK YOU!</a:t>
            </a:r>
            <a:endParaRPr lang="en-US" sz="8000" b="1" dirty="0">
              <a:solidFill>
                <a:srgbClr val="FF660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75" y="-261047"/>
            <a:ext cx="12245975" cy="6888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0702" y="1356542"/>
            <a:ext cx="7993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99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>
                <a:solidFill>
                  <a:srgbClr val="00B05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BÀI 12  </a:t>
            </a:r>
          </a:p>
          <a:p>
            <a:pPr algn="ctr"/>
            <a:r>
              <a:rPr lang="en-US" sz="5400" b="1" dirty="0">
                <a:solidFill>
                  <a:srgbClr val="FF66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DANH SÁCH HỌC SINH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31"/>
          <p:cNvSpPr/>
          <p:nvPr/>
        </p:nvSpPr>
        <p:spPr>
          <a:xfrm rot="16200000">
            <a:off x="4210604" y="2198843"/>
            <a:ext cx="3771716" cy="373258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88667 w 660227"/>
              <a:gd name="connsiteY0-334" fmla="*/ 94944 h 649385"/>
              <a:gd name="connsiteX1-335" fmla="*/ 410712 w 660227"/>
              <a:gd name="connsiteY1-336" fmla="*/ 10584 h 649385"/>
              <a:gd name="connsiteX2-337" fmla="*/ 659670 w 660227"/>
              <a:gd name="connsiteY2-338" fmla="*/ 332862 h 649385"/>
              <a:gd name="connsiteX3-339" fmla="*/ 331423 w 660227"/>
              <a:gd name="connsiteY3-340" fmla="*/ 649385 h 649385"/>
              <a:gd name="connsiteX4-341" fmla="*/ 3176 w 660227"/>
              <a:gd name="connsiteY4-342" fmla="*/ 332862 h 649385"/>
              <a:gd name="connsiteX5-343" fmla="*/ 62645 w 660227"/>
              <a:gd name="connsiteY5-344" fmla="*/ 129946 h 649385"/>
              <a:gd name="connsiteX0-345" fmla="*/ 88667 w 660227"/>
              <a:gd name="connsiteY0-346" fmla="*/ 98736 h 653177"/>
              <a:gd name="connsiteX1-347" fmla="*/ 410712 w 660227"/>
              <a:gd name="connsiteY1-348" fmla="*/ 14376 h 653177"/>
              <a:gd name="connsiteX2-349" fmla="*/ 659670 w 660227"/>
              <a:gd name="connsiteY2-350" fmla="*/ 336654 h 653177"/>
              <a:gd name="connsiteX3-351" fmla="*/ 331423 w 660227"/>
              <a:gd name="connsiteY3-352" fmla="*/ 653177 h 653177"/>
              <a:gd name="connsiteX4-353" fmla="*/ 3176 w 660227"/>
              <a:gd name="connsiteY4-354" fmla="*/ 336654 h 653177"/>
              <a:gd name="connsiteX5-355" fmla="*/ 62645 w 660227"/>
              <a:gd name="connsiteY5-356" fmla="*/ 133738 h 653177"/>
              <a:gd name="connsiteX0-357" fmla="*/ 88667 w 660338"/>
              <a:gd name="connsiteY0-358" fmla="*/ 92619 h 647060"/>
              <a:gd name="connsiteX1-359" fmla="*/ 410712 w 660338"/>
              <a:gd name="connsiteY1-360" fmla="*/ 8259 h 647060"/>
              <a:gd name="connsiteX2-361" fmla="*/ 659670 w 660338"/>
              <a:gd name="connsiteY2-362" fmla="*/ 330537 h 647060"/>
              <a:gd name="connsiteX3-363" fmla="*/ 331423 w 660338"/>
              <a:gd name="connsiteY3-364" fmla="*/ 647060 h 647060"/>
              <a:gd name="connsiteX4-365" fmla="*/ 3176 w 660338"/>
              <a:gd name="connsiteY4-366" fmla="*/ 330537 h 647060"/>
              <a:gd name="connsiteX5-367" fmla="*/ 62645 w 660338"/>
              <a:gd name="connsiteY5-368" fmla="*/ 127621 h 647060"/>
              <a:gd name="connsiteX0-369" fmla="*/ 88667 w 660338"/>
              <a:gd name="connsiteY0-370" fmla="*/ 92619 h 647060"/>
              <a:gd name="connsiteX1-371" fmla="*/ 410712 w 660338"/>
              <a:gd name="connsiteY1-372" fmla="*/ 8259 h 647060"/>
              <a:gd name="connsiteX2-373" fmla="*/ 659670 w 660338"/>
              <a:gd name="connsiteY2-374" fmla="*/ 330537 h 647060"/>
              <a:gd name="connsiteX3-375" fmla="*/ 331423 w 660338"/>
              <a:gd name="connsiteY3-376" fmla="*/ 647060 h 647060"/>
              <a:gd name="connsiteX4-377" fmla="*/ 3176 w 660338"/>
              <a:gd name="connsiteY4-378" fmla="*/ 330537 h 647060"/>
              <a:gd name="connsiteX5-379" fmla="*/ 62645 w 660338"/>
              <a:gd name="connsiteY5-380" fmla="*/ 127621 h 647060"/>
              <a:gd name="connsiteX0-381" fmla="*/ 88667 w 660440"/>
              <a:gd name="connsiteY0-382" fmla="*/ 92619 h 647060"/>
              <a:gd name="connsiteX1-383" fmla="*/ 410712 w 660440"/>
              <a:gd name="connsiteY1-384" fmla="*/ 8259 h 647060"/>
              <a:gd name="connsiteX2-385" fmla="*/ 659670 w 660440"/>
              <a:gd name="connsiteY2-386" fmla="*/ 330537 h 647060"/>
              <a:gd name="connsiteX3-387" fmla="*/ 331423 w 660440"/>
              <a:gd name="connsiteY3-388" fmla="*/ 647060 h 647060"/>
              <a:gd name="connsiteX4-389" fmla="*/ 3176 w 660440"/>
              <a:gd name="connsiteY4-390" fmla="*/ 330537 h 647060"/>
              <a:gd name="connsiteX5-391" fmla="*/ 62645 w 660440"/>
              <a:gd name="connsiteY5-392" fmla="*/ 127621 h 647060"/>
              <a:gd name="connsiteX0-393" fmla="*/ 88667 w 660843"/>
              <a:gd name="connsiteY0-394" fmla="*/ 96957 h 651398"/>
              <a:gd name="connsiteX1-395" fmla="*/ 415638 w 660843"/>
              <a:gd name="connsiteY1-396" fmla="*/ 7670 h 651398"/>
              <a:gd name="connsiteX2-397" fmla="*/ 659670 w 660843"/>
              <a:gd name="connsiteY2-398" fmla="*/ 334875 h 651398"/>
              <a:gd name="connsiteX3-399" fmla="*/ 331423 w 660843"/>
              <a:gd name="connsiteY3-400" fmla="*/ 651398 h 651398"/>
              <a:gd name="connsiteX4-401" fmla="*/ 3176 w 660843"/>
              <a:gd name="connsiteY4-402" fmla="*/ 334875 h 651398"/>
              <a:gd name="connsiteX5-403" fmla="*/ 62645 w 660843"/>
              <a:gd name="connsiteY5-404" fmla="*/ 131959 h 651398"/>
              <a:gd name="connsiteX0-405" fmla="*/ 88667 w 660991"/>
              <a:gd name="connsiteY0-406" fmla="*/ 96957 h 651398"/>
              <a:gd name="connsiteX1-407" fmla="*/ 415638 w 660991"/>
              <a:gd name="connsiteY1-408" fmla="*/ 7670 h 651398"/>
              <a:gd name="connsiteX2-409" fmla="*/ 659670 w 660991"/>
              <a:gd name="connsiteY2-410" fmla="*/ 334875 h 651398"/>
              <a:gd name="connsiteX3-411" fmla="*/ 331423 w 660991"/>
              <a:gd name="connsiteY3-412" fmla="*/ 651398 h 651398"/>
              <a:gd name="connsiteX4-413" fmla="*/ 3176 w 660991"/>
              <a:gd name="connsiteY4-414" fmla="*/ 334875 h 651398"/>
              <a:gd name="connsiteX5-415" fmla="*/ 62645 w 660991"/>
              <a:gd name="connsiteY5-416" fmla="*/ 131959 h 651398"/>
              <a:gd name="connsiteX0-417" fmla="*/ 88667 w 659672"/>
              <a:gd name="connsiteY0-418" fmla="*/ 96957 h 651398"/>
              <a:gd name="connsiteX1-419" fmla="*/ 415638 w 659672"/>
              <a:gd name="connsiteY1-420" fmla="*/ 7670 h 651398"/>
              <a:gd name="connsiteX2-421" fmla="*/ 659670 w 659672"/>
              <a:gd name="connsiteY2-422" fmla="*/ 334875 h 651398"/>
              <a:gd name="connsiteX3-423" fmla="*/ 331423 w 659672"/>
              <a:gd name="connsiteY3-424" fmla="*/ 651398 h 651398"/>
              <a:gd name="connsiteX4-425" fmla="*/ 3176 w 659672"/>
              <a:gd name="connsiteY4-426" fmla="*/ 334875 h 651398"/>
              <a:gd name="connsiteX5-427" fmla="*/ 62645 w 659672"/>
              <a:gd name="connsiteY5-428" fmla="*/ 131959 h 651398"/>
              <a:gd name="connsiteX0-429" fmla="*/ 88667 w 660991"/>
              <a:gd name="connsiteY0-430" fmla="*/ 96957 h 651398"/>
              <a:gd name="connsiteX1-431" fmla="*/ 415638 w 660991"/>
              <a:gd name="connsiteY1-432" fmla="*/ 7670 h 651398"/>
              <a:gd name="connsiteX2-433" fmla="*/ 659670 w 660991"/>
              <a:gd name="connsiteY2-434" fmla="*/ 334875 h 651398"/>
              <a:gd name="connsiteX3-435" fmla="*/ 331423 w 660991"/>
              <a:gd name="connsiteY3-436" fmla="*/ 651398 h 651398"/>
              <a:gd name="connsiteX4-437" fmla="*/ 3176 w 660991"/>
              <a:gd name="connsiteY4-438" fmla="*/ 334875 h 651398"/>
              <a:gd name="connsiteX5-439" fmla="*/ 62645 w 660991"/>
              <a:gd name="connsiteY5-440" fmla="*/ 131959 h 651398"/>
              <a:gd name="connsiteX0-441" fmla="*/ 88667 w 660843"/>
              <a:gd name="connsiteY0-442" fmla="*/ 98912 h 653353"/>
              <a:gd name="connsiteX1-443" fmla="*/ 415638 w 660843"/>
              <a:gd name="connsiteY1-444" fmla="*/ 9625 h 653353"/>
              <a:gd name="connsiteX2-445" fmla="*/ 659670 w 660843"/>
              <a:gd name="connsiteY2-446" fmla="*/ 336830 h 653353"/>
              <a:gd name="connsiteX3-447" fmla="*/ 331423 w 660843"/>
              <a:gd name="connsiteY3-448" fmla="*/ 653353 h 653353"/>
              <a:gd name="connsiteX4-449" fmla="*/ 3176 w 660843"/>
              <a:gd name="connsiteY4-450" fmla="*/ 336830 h 653353"/>
              <a:gd name="connsiteX5-451" fmla="*/ 62645 w 660843"/>
              <a:gd name="connsiteY5-452" fmla="*/ 133914 h 653353"/>
              <a:gd name="connsiteX0-453" fmla="*/ 88667 w 660203"/>
              <a:gd name="connsiteY0-454" fmla="*/ 98912 h 653353"/>
              <a:gd name="connsiteX1-455" fmla="*/ 415638 w 660203"/>
              <a:gd name="connsiteY1-456" fmla="*/ 9625 h 653353"/>
              <a:gd name="connsiteX2-457" fmla="*/ 659670 w 660203"/>
              <a:gd name="connsiteY2-458" fmla="*/ 336830 h 653353"/>
              <a:gd name="connsiteX3-459" fmla="*/ 331423 w 660203"/>
              <a:gd name="connsiteY3-460" fmla="*/ 653353 h 653353"/>
              <a:gd name="connsiteX4-461" fmla="*/ 3176 w 660203"/>
              <a:gd name="connsiteY4-462" fmla="*/ 336830 h 653353"/>
              <a:gd name="connsiteX5-463" fmla="*/ 62645 w 660203"/>
              <a:gd name="connsiteY5-464" fmla="*/ 133914 h 653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203" h="653353">
                <a:moveTo>
                  <a:pt x="88667" y="98912"/>
                </a:moveTo>
                <a:cubicBezTo>
                  <a:pt x="160995" y="21905"/>
                  <a:pt x="271208" y="-20178"/>
                  <a:pt x="415638" y="9625"/>
                </a:cubicBezTo>
                <a:cubicBezTo>
                  <a:pt x="560068" y="39428"/>
                  <a:pt x="668779" y="199983"/>
                  <a:pt x="659670" y="336830"/>
                </a:cubicBezTo>
                <a:cubicBezTo>
                  <a:pt x="650561" y="473677"/>
                  <a:pt x="512709" y="653353"/>
                  <a:pt x="331423" y="653353"/>
                </a:cubicBezTo>
                <a:cubicBezTo>
                  <a:pt x="150137" y="653353"/>
                  <a:pt x="14721" y="456654"/>
                  <a:pt x="3176" y="336830"/>
                </a:cubicBezTo>
                <a:cubicBezTo>
                  <a:pt x="-8369" y="217006"/>
                  <a:pt x="11590" y="208728"/>
                  <a:pt x="62645" y="133914"/>
                </a:cubicBezTo>
              </a:path>
            </a:pathLst>
          </a:custGeom>
          <a:noFill/>
          <a:ln w="38100" cap="rnd">
            <a:solidFill>
              <a:srgbClr val="262626"/>
            </a:solidFill>
            <a:prstDash val="solid"/>
            <a:round/>
            <a:tailEnd type="arrow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 flipH="1">
            <a:off x="4044242" y="4819748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FFF00"/>
          </a:solidFill>
          <a:ln w="38100" cap="rnd">
            <a:solidFill>
              <a:srgbClr val="2626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92F2F"/>
                </a:solidFill>
                <a:effectLst/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92F2F"/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2" name="任意多边形 31"/>
          <p:cNvSpPr/>
          <p:nvPr/>
        </p:nvSpPr>
        <p:spPr>
          <a:xfrm flipH="1">
            <a:off x="4044242" y="2831574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FFF00"/>
          </a:solidFill>
          <a:ln w="38100" cap="rnd">
            <a:solidFill>
              <a:srgbClr val="2626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92F2F"/>
                </a:solidFill>
                <a:effectLst/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92F2F"/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 flipH="1">
            <a:off x="7383073" y="4819748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FFF00"/>
          </a:solidFill>
          <a:ln w="38100" cap="rnd">
            <a:solidFill>
              <a:srgbClr val="2626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92F2F"/>
                </a:solidFill>
                <a:effectLst/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92F2F"/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 flipH="1">
            <a:off x="7383073" y="2831574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FFF00"/>
          </a:solidFill>
          <a:ln w="38100" cap="rnd">
            <a:solidFill>
              <a:srgbClr val="2626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92F2F"/>
                </a:solidFill>
                <a:effectLst/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92F2F"/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8184533" y="4750671"/>
            <a:ext cx="3877945" cy="12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4-Hiểu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sắp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xếp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danh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sách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học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sinh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theo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bảng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chữ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cái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.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129522" y="4763068"/>
            <a:ext cx="396367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2 -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Biết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vi-VN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nghỉ hơi sau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khi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đọc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xong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từng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cột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từng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/>
                <a:cs typeface="Times New Roman"/>
              </a:rPr>
              <a:t>dòng</a:t>
            </a:r>
            <a:r>
              <a:rPr lang="en-US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. </a:t>
            </a:r>
            <a:r>
              <a:rPr lang="vi-VN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endParaRPr lang="en-US" sz="2400" b="1" dirty="0"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  <p:pic>
        <p:nvPicPr>
          <p:cNvPr id="44" name="图片 3" descr="59a37ccd089b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209" y="2447984"/>
            <a:ext cx="3107581" cy="310758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58062" y="568962"/>
            <a:ext cx="4876800" cy="7767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r0c0i Linotte" pitchFamily="2" charset="0"/>
              </a:rPr>
              <a:t>YÊU CẦU CẦN ĐẠT</a:t>
            </a:r>
            <a:endParaRPr lang="en-US" sz="40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0701" y="2453335"/>
            <a:ext cx="3658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/>
                <a:cs typeface="Times New Roman"/>
              </a:rPr>
              <a:t>1 - Biết </a:t>
            </a:r>
            <a:r>
              <a:rPr lang="en-US" sz="2400" b="1" dirty="0" err="1">
                <a:latin typeface="Times New Roman"/>
                <a:cs typeface="Times New Roman"/>
              </a:rPr>
              <a:t>đọc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các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cột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theo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hàng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ngang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từ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trái</a:t>
            </a:r>
            <a:r>
              <a:rPr lang="en-US" sz="2400" b="1" dirty="0">
                <a:latin typeface="Times New Roman"/>
                <a:cs typeface="Times New Roman"/>
              </a:rPr>
              <a:t> qua </a:t>
            </a:r>
            <a:r>
              <a:rPr lang="en-US" sz="2400" b="1" dirty="0" err="1">
                <a:latin typeface="Times New Roman"/>
                <a:cs typeface="Times New Roman"/>
              </a:rPr>
              <a:t>phải</a:t>
            </a:r>
            <a:r>
              <a:rPr lang="en-US" sz="2400" b="1" dirty="0">
                <a:latin typeface="Times New Roman"/>
                <a:cs typeface="Times New Roman"/>
              </a:rPr>
              <a:t>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13929" y="2269362"/>
            <a:ext cx="4132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3-Hiểu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dung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tin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từng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cột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từng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hàng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toàn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bộ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danh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sách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0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12740" y="3087713"/>
            <a:ext cx="7960995" cy="1132057"/>
            <a:chOff x="7117" y="6217"/>
            <a:chExt cx="6260" cy="759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076" y="6217"/>
              <a:ext cx="4341" cy="685"/>
            </a:xfrm>
            <a:prstGeom prst="roundRect">
              <a:avLst>
                <a:gd name="adj" fmla="val 50000"/>
              </a:avLst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42701" y="3093735"/>
            <a:ext cx="2246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r0c0i Linotte" pitchFamily="2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b="27299"/>
          <a:stretch/>
        </p:blipFill>
        <p:spPr>
          <a:xfrm rot="10800000" flipV="1">
            <a:off x="356093" y="184963"/>
            <a:ext cx="11507188" cy="629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384748" y="1494792"/>
            <a:ext cx="814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Danh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2C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đăng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kí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0c0i Linotte" pitchFamily="2" charset="0"/>
              </a:rPr>
              <a:t>truyện</a:t>
            </a:r>
            <a:r>
              <a:rPr lang="en-US" sz="2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7888" y="13692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12: DANH SÁCH HỌC SINH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6634" y="804815"/>
            <a:ext cx="10475375" cy="73859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79142"/>
              </p:ext>
            </p:extLst>
          </p:nvPr>
        </p:nvGraphicFramePr>
        <p:xfrm>
          <a:off x="3362635" y="1956458"/>
          <a:ext cx="637129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448">
                  <a:extLst>
                    <a:ext uri="{9D8B030D-6E8A-4147-A177-3AD203B41FA5}">
                      <a16:colId xmlns:a16="http://schemas.microsoft.com/office/drawing/2014/main" xmlns="" val="2599426096"/>
                    </a:ext>
                  </a:extLst>
                </a:gridCol>
                <a:gridCol w="2327648">
                  <a:extLst>
                    <a:ext uri="{9D8B030D-6E8A-4147-A177-3AD203B41FA5}">
                      <a16:colId xmlns:a16="http://schemas.microsoft.com/office/drawing/2014/main" xmlns="" val="1175404553"/>
                    </a:ext>
                  </a:extLst>
                </a:gridCol>
                <a:gridCol w="2874203">
                  <a:extLst>
                    <a:ext uri="{9D8B030D-6E8A-4147-A177-3AD203B41FA5}">
                      <a16:colId xmlns:a16="http://schemas.microsoft.com/office/drawing/2014/main" xmlns="" val="1779731609"/>
                    </a:ext>
                  </a:extLst>
                </a:gridCol>
              </a:tblGrid>
              <a:tr h="290158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88666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39607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12682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42061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13657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05275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9968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Gia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399162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85731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71999" y="5423463"/>
            <a:ext cx="10475375" cy="123104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75000" y="1956457"/>
            <a:ext cx="0" cy="3291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04286" y="5423463"/>
            <a:ext cx="57277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Cloud Callout 30"/>
          <p:cNvSpPr/>
          <p:nvPr/>
        </p:nvSpPr>
        <p:spPr>
          <a:xfrm>
            <a:off x="822191" y="2646434"/>
            <a:ext cx="2236225" cy="1379155"/>
          </a:xfrm>
          <a:prstGeom prst="cloudCallout">
            <a:avLst>
              <a:gd name="adj1" fmla="val 46675"/>
              <a:gd name="adj2" fmla="val 11538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Cloud Callout 33"/>
          <p:cNvSpPr/>
          <p:nvPr/>
        </p:nvSpPr>
        <p:spPr>
          <a:xfrm>
            <a:off x="9510471" y="3252995"/>
            <a:ext cx="2236225" cy="1379155"/>
          </a:xfrm>
          <a:prstGeom prst="cloudCallout">
            <a:avLst>
              <a:gd name="adj1" fmla="val -55551"/>
              <a:gd name="adj2" fmla="val 8592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25" grpId="0"/>
      <p:bldP spid="31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63" y="215760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595d3f6b209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184" y="4146550"/>
            <a:ext cx="6308090" cy="2711450"/>
          </a:xfrm>
          <a:prstGeom prst="rect">
            <a:avLst/>
          </a:prstGeom>
        </p:spPr>
      </p:pic>
      <p:sp>
        <p:nvSpPr>
          <p:cNvPr id="4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2520" y="2583204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0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508" y="3115950"/>
            <a:ext cx="7960995" cy="1132057"/>
            <a:chOff x="7117" y="6217"/>
            <a:chExt cx="6260" cy="759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076" y="6217"/>
              <a:ext cx="4341" cy="685"/>
            </a:xfrm>
            <a:prstGeom prst="roundRect">
              <a:avLst>
                <a:gd name="adj" fmla="val 50000"/>
              </a:avLst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35092" y="3240234"/>
            <a:ext cx="629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r0c0i Linotte" pitchFamily="2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0621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768188" y="2552700"/>
            <a:ext cx="2289349" cy="21463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254001" y="0"/>
            <a:ext cx="10281278" cy="6184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74507" y="1033252"/>
            <a:ext cx="7301618" cy="1240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3604" y="2991927"/>
            <a:ext cx="6021738" cy="629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8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768188" y="2552700"/>
            <a:ext cx="2289349" cy="21463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292101" y="203200"/>
            <a:ext cx="10281278" cy="5842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74507" y="1033252"/>
            <a:ext cx="7301618" cy="1240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47302" y="2349500"/>
            <a:ext cx="6956027" cy="2832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4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C552A565-DDD1-42B7-971C-D7608DB1B87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5批\923043"/>
  <p:tag name="ISPRING_PRESENTATION_TITLE" val="PPT源文件"/>
  <p:tag name="ISPRING_FIRST_PUBLISH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79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84&quot;/&gt;&lt;/object&gt;&lt;object type=&quot;3&quot; unique_id=&quot;10010&quot;&gt;&lt;property id=&quot;20148&quot; value=&quot;5&quot;/&gt;&lt;property id=&quot;20300&quot; value=&quot;Slide 8&quot;/&gt;&lt;property id=&quot;20307&quot; value=&quot;285&quot;/&gt;&lt;/object&gt;&lt;object type=&quot;3&quot; unique_id=&quot;10011&quot;&gt;&lt;property id=&quot;20148&quot; value=&quot;5&quot;/&gt;&lt;property id=&quot;20300&quot; value=&quot;Slide 9&quot;/&gt;&lt;property id=&quot;20307&quot; value=&quot;283&quot;/&gt;&lt;/object&gt;&lt;object type=&quot;3&quot; unique_id=&quot;10012&quot;&gt;&lt;property id=&quot;20148&quot; value=&quot;5&quot;/&gt;&lt;property id=&quot;20300&quot; value=&quot;Slide 10&quot;/&gt;&lt;property id=&quot;20307&quot; value=&quot;286&quot;/&gt;&lt;/object&gt;&lt;object type=&quot;3&quot; unique_id=&quot;10013&quot;&gt;&lt;property id=&quot;20148&quot; value=&quot;5&quot;/&gt;&lt;property id=&quot;20300&quot; value=&quot;Slide 11&quot;/&gt;&lt;property id=&quot;20307&quot; value=&quot;287&quot;/&gt;&lt;/object&gt;&lt;object type=&quot;3&quot; unique_id=&quot;10014&quot;&gt;&lt;property id=&quot;20148&quot; value=&quot;5&quot;/&gt;&lt;property id=&quot;20300&quot; value=&quot;Slide 12&quot;/&gt;&lt;property id=&quot;20307&quot; value=&quot;289&quot;/&gt;&lt;/object&gt;&lt;object type=&quot;3&quot; unique_id=&quot;10015&quot;&gt;&lt;property id=&quot;20148&quot; value=&quot;5&quot;/&gt;&lt;property id=&quot;20300&quot; value=&quot;Slide 13&quot;/&gt;&lt;property id=&quot;20307&quot; value=&quot;288&quot;/&gt;&lt;/object&gt;&lt;object type=&quot;3&quot; unique_id=&quot;10016&quot;&gt;&lt;property id=&quot;20148&quot; value=&quot;5&quot;/&gt;&lt;property id=&quot;20300&quot; value=&quot;Slide 14&quot;/&gt;&lt;property id=&quot;20307&quot; value=&quot;259&quot;/&gt;&lt;/object&gt;&lt;object type=&quot;3&quot; unique_id=&quot;10017&quot;&gt;&lt;property id=&quot;20148&quot; value=&quot;5&quot;/&gt;&lt;property id=&quot;20300&quot; value=&quot;Slide 15&quot;/&gt;&lt;property id=&quot;20307&quot; value=&quot;263&quot;/&gt;&lt;/object&gt;&lt;object type=&quot;3&quot; unique_id=&quot;10018&quot;&gt;&lt;property id=&quot;20148&quot; value=&quot;5&quot;/&gt;&lt;property id=&quot;20300&quot; value=&quot;Slide 16&quot;/&gt;&lt;property id=&quot;20307&quot; value=&quot;281&quot;/&gt;&lt;/object&gt;&lt;object type=&quot;3&quot; unique_id=&quot;10090&quot;&gt;&lt;property id=&quot;20148&quot; value=&quot;5&quot;/&gt;&lt;property id=&quot;20300&quot; value=&quot;Slide 1&quot;/&gt;&lt;property id=&quot;20307&quot; value=&quot;290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mh5ip1a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h5ip1a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525</Words>
  <Application>Microsoft Office PowerPoint</Application>
  <PresentationFormat>Widescreen</PresentationFormat>
  <Paragraphs>116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Lobster</vt:lpstr>
      <vt:lpstr>Open Sans Bold</vt:lpstr>
      <vt:lpstr>r0c0i Linotte</vt:lpstr>
      <vt:lpstr>SVN-Gretoon</vt:lpstr>
      <vt:lpstr>Times New Roman</vt:lpstr>
      <vt:lpstr>字魂59号-创粗黑</vt:lpstr>
      <vt:lpstr>等线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Administrator</dc:creator>
  <cp:lastModifiedBy>Microsoft account</cp:lastModifiedBy>
  <cp:revision>34</cp:revision>
  <dcterms:created xsi:type="dcterms:W3CDTF">2018-09-05T13:02:01Z</dcterms:created>
  <dcterms:modified xsi:type="dcterms:W3CDTF">2023-10-02T13:50:52Z</dcterms:modified>
</cp:coreProperties>
</file>