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2" r:id="rId2"/>
    <p:sldId id="325" r:id="rId3"/>
    <p:sldId id="299" r:id="rId4"/>
    <p:sldId id="300" r:id="rId5"/>
    <p:sldId id="302" r:id="rId6"/>
    <p:sldId id="310" r:id="rId7"/>
    <p:sldId id="311" r:id="rId8"/>
    <p:sldId id="259" r:id="rId9"/>
    <p:sldId id="329" r:id="rId10"/>
    <p:sldId id="313" r:id="rId11"/>
    <p:sldId id="312" r:id="rId12"/>
    <p:sldId id="315" r:id="rId13"/>
    <p:sldId id="316" r:id="rId14"/>
    <p:sldId id="288" r:id="rId15"/>
    <p:sldId id="330" r:id="rId16"/>
    <p:sldId id="282" r:id="rId17"/>
    <p:sldId id="317" r:id="rId18"/>
    <p:sldId id="320" r:id="rId19"/>
    <p:sldId id="318" r:id="rId20"/>
    <p:sldId id="319" r:id="rId21"/>
    <p:sldId id="256" r:id="rId22"/>
    <p:sldId id="268" r:id="rId23"/>
    <p:sldId id="321" r:id="rId24"/>
    <p:sldId id="296" r:id="rId25"/>
    <p:sldId id="324" r:id="rId26"/>
    <p:sldId id="323" r:id="rId27"/>
    <p:sldId id="286" r:id="rId28"/>
    <p:sldId id="30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3.wdp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7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002060"/>
                </a:solidFill>
                <a:latin typeface="Open Sans Bold"/>
              </a:rPr>
              <a:t>Cái trống trường em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86365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06821" y="2969448"/>
            <a:ext cx="4556707" cy="3774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33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382" y="302359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169221" y="4234450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656851" y="4234450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27720" y="4270480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15350" y="4320139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27784" y="946710"/>
            <a:ext cx="536437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mừng vui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1148" y="1400539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48DFD7C-5703-4D42-8DE9-B9B04EB6E87F}"/>
              </a:ext>
            </a:extLst>
          </p:cNvPr>
          <p:cNvCxnSpPr/>
          <p:nvPr/>
        </p:nvCxnSpPr>
        <p:spPr>
          <a:xfrm flipH="1">
            <a:off x="3583514" y="2083217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349DE30-13B2-4F29-A8BF-0FE60B72B9A3}"/>
              </a:ext>
            </a:extLst>
          </p:cNvPr>
          <p:cNvCxnSpPr/>
          <p:nvPr/>
        </p:nvCxnSpPr>
        <p:spPr>
          <a:xfrm flipH="1">
            <a:off x="3345724" y="2440230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A77BF46-D263-4818-84D5-C4CBCCF9C0C1}"/>
              </a:ext>
            </a:extLst>
          </p:cNvPr>
          <p:cNvCxnSpPr/>
          <p:nvPr/>
        </p:nvCxnSpPr>
        <p:spPr>
          <a:xfrm flipH="1">
            <a:off x="3377519" y="2823512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D6B42D7-5340-4EFC-87D1-F7E1DC007DF1}"/>
              </a:ext>
            </a:extLst>
          </p:cNvPr>
          <p:cNvCxnSpPr/>
          <p:nvPr/>
        </p:nvCxnSpPr>
        <p:spPr>
          <a:xfrm flipH="1">
            <a:off x="4070903" y="4061278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849175C-58F2-4E14-ACE8-CB034A4BB80B}"/>
              </a:ext>
            </a:extLst>
          </p:cNvPr>
          <p:cNvCxnSpPr/>
          <p:nvPr/>
        </p:nvCxnSpPr>
        <p:spPr>
          <a:xfrm flipH="1">
            <a:off x="3658458" y="4942557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09CF9E4-CDF6-4D14-9BCD-80A65BFB5D08}"/>
              </a:ext>
            </a:extLst>
          </p:cNvPr>
          <p:cNvCxnSpPr/>
          <p:nvPr/>
        </p:nvCxnSpPr>
        <p:spPr>
          <a:xfrm flipH="1">
            <a:off x="3843248" y="3296134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38BA3AC-F9BA-4917-B4CE-BD7975096E62}"/>
              </a:ext>
            </a:extLst>
          </p:cNvPr>
          <p:cNvCxnSpPr/>
          <p:nvPr/>
        </p:nvCxnSpPr>
        <p:spPr>
          <a:xfrm flipH="1">
            <a:off x="3407928" y="5387716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5EB658F-3BB1-4CC1-9EBD-EF09B253E2E7}"/>
              </a:ext>
            </a:extLst>
          </p:cNvPr>
          <p:cNvCxnSpPr/>
          <p:nvPr/>
        </p:nvCxnSpPr>
        <p:spPr>
          <a:xfrm flipH="1">
            <a:off x="8322641" y="1990490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F1D34C6-8C52-402B-9F1A-B2CE289CD64E}"/>
              </a:ext>
            </a:extLst>
          </p:cNvPr>
          <p:cNvCxnSpPr/>
          <p:nvPr/>
        </p:nvCxnSpPr>
        <p:spPr>
          <a:xfrm flipH="1">
            <a:off x="8867750" y="2378965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AB9EE76-3105-4E52-B95D-152E5B6E65C3}"/>
              </a:ext>
            </a:extLst>
          </p:cNvPr>
          <p:cNvCxnSpPr/>
          <p:nvPr/>
        </p:nvCxnSpPr>
        <p:spPr>
          <a:xfrm flipH="1">
            <a:off x="8448220" y="2823512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3C3F129-DF9E-473C-9CC2-6064F6924018}"/>
              </a:ext>
            </a:extLst>
          </p:cNvPr>
          <p:cNvCxnSpPr/>
          <p:nvPr/>
        </p:nvCxnSpPr>
        <p:spPr>
          <a:xfrm flipH="1">
            <a:off x="7330102" y="3218963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1DA2CE1-F334-4343-9A36-2DD21CD19F55}"/>
              </a:ext>
            </a:extLst>
          </p:cNvPr>
          <p:cNvCxnSpPr/>
          <p:nvPr/>
        </p:nvCxnSpPr>
        <p:spPr>
          <a:xfrm flipH="1">
            <a:off x="7409788" y="4061278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7866A91-7FC1-4BBC-8E94-D788AAD6A81B}"/>
              </a:ext>
            </a:extLst>
          </p:cNvPr>
          <p:cNvCxnSpPr/>
          <p:nvPr/>
        </p:nvCxnSpPr>
        <p:spPr>
          <a:xfrm flipH="1">
            <a:off x="7510494" y="4955131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F0C2A0B-F8A2-462F-A49F-051BC0711A69}"/>
              </a:ext>
            </a:extLst>
          </p:cNvPr>
          <p:cNvCxnSpPr/>
          <p:nvPr/>
        </p:nvCxnSpPr>
        <p:spPr>
          <a:xfrm flipH="1">
            <a:off x="8698067" y="5374660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1035351" y="5129135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53489" y="580226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51" y="1639825"/>
            <a:ext cx="3332982" cy="333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997148" y="5276710"/>
            <a:ext cx="5495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88851ECE-A4DA-495E-9106-E213FE9999AC}"/>
              </a:ext>
            </a:extLst>
          </p:cNvPr>
          <p:cNvSpPr/>
          <p:nvPr/>
        </p:nvSpPr>
        <p:spPr>
          <a:xfrm>
            <a:off x="7651531" y="3520966"/>
            <a:ext cx="1008993" cy="357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5429208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7195929" y="2964233"/>
            <a:ext cx="4330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690172" y="4087835"/>
            <a:ext cx="5293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341B765F-D091-42C5-B8CA-33DA732F3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147" y="1148813"/>
            <a:ext cx="10428853" cy="4580818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78698" y="3230499"/>
            <a:ext cx="4979504" cy="11169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95" y="858512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" name="Picture 98" descr="임정봉 by 임정봉 | Dribbble">
            <a:extLst>
              <a:ext uri="{FF2B5EF4-FFF2-40B4-BE49-F238E27FC236}">
                <a16:creationId xmlns:a16="http://schemas.microsoft.com/office/drawing/2014/main" xmlns="" id="{12A07C8F-A0B3-46BF-B16D-4E7245146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" y="241984"/>
            <a:ext cx="3069909" cy="230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27784" y="946710"/>
            <a:ext cx="536437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mừng vui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1148" y="1400539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48DFD7C-5703-4D42-8DE9-B9B04EB6E87F}"/>
              </a:ext>
            </a:extLst>
          </p:cNvPr>
          <p:cNvCxnSpPr/>
          <p:nvPr/>
        </p:nvCxnSpPr>
        <p:spPr>
          <a:xfrm flipH="1">
            <a:off x="3583514" y="2083217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349DE30-13B2-4F29-A8BF-0FE60B72B9A3}"/>
              </a:ext>
            </a:extLst>
          </p:cNvPr>
          <p:cNvCxnSpPr/>
          <p:nvPr/>
        </p:nvCxnSpPr>
        <p:spPr>
          <a:xfrm flipH="1">
            <a:off x="3345724" y="2440230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A77BF46-D263-4818-84D5-C4CBCCF9C0C1}"/>
              </a:ext>
            </a:extLst>
          </p:cNvPr>
          <p:cNvCxnSpPr/>
          <p:nvPr/>
        </p:nvCxnSpPr>
        <p:spPr>
          <a:xfrm flipH="1">
            <a:off x="3377519" y="2823512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D6B42D7-5340-4EFC-87D1-F7E1DC007DF1}"/>
              </a:ext>
            </a:extLst>
          </p:cNvPr>
          <p:cNvCxnSpPr/>
          <p:nvPr/>
        </p:nvCxnSpPr>
        <p:spPr>
          <a:xfrm flipH="1">
            <a:off x="4070903" y="4061278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849175C-58F2-4E14-ACE8-CB034A4BB80B}"/>
              </a:ext>
            </a:extLst>
          </p:cNvPr>
          <p:cNvCxnSpPr/>
          <p:nvPr/>
        </p:nvCxnSpPr>
        <p:spPr>
          <a:xfrm flipH="1">
            <a:off x="3658458" y="4942557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09CF9E4-CDF6-4D14-9BCD-80A65BFB5D08}"/>
              </a:ext>
            </a:extLst>
          </p:cNvPr>
          <p:cNvCxnSpPr/>
          <p:nvPr/>
        </p:nvCxnSpPr>
        <p:spPr>
          <a:xfrm flipH="1">
            <a:off x="3843248" y="3296134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38BA3AC-F9BA-4917-B4CE-BD7975096E62}"/>
              </a:ext>
            </a:extLst>
          </p:cNvPr>
          <p:cNvCxnSpPr/>
          <p:nvPr/>
        </p:nvCxnSpPr>
        <p:spPr>
          <a:xfrm flipH="1">
            <a:off x="3407928" y="5387716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5EB658F-3BB1-4CC1-9EBD-EF09B253E2E7}"/>
              </a:ext>
            </a:extLst>
          </p:cNvPr>
          <p:cNvCxnSpPr/>
          <p:nvPr/>
        </p:nvCxnSpPr>
        <p:spPr>
          <a:xfrm flipH="1">
            <a:off x="8322641" y="1990490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F1D34C6-8C52-402B-9F1A-B2CE289CD64E}"/>
              </a:ext>
            </a:extLst>
          </p:cNvPr>
          <p:cNvCxnSpPr/>
          <p:nvPr/>
        </p:nvCxnSpPr>
        <p:spPr>
          <a:xfrm flipH="1">
            <a:off x="8867750" y="2378965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AB9EE76-3105-4E52-B95D-152E5B6E65C3}"/>
              </a:ext>
            </a:extLst>
          </p:cNvPr>
          <p:cNvCxnSpPr/>
          <p:nvPr/>
        </p:nvCxnSpPr>
        <p:spPr>
          <a:xfrm flipH="1">
            <a:off x="8448220" y="2823512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3C3F129-DF9E-473C-9CC2-6064F6924018}"/>
              </a:ext>
            </a:extLst>
          </p:cNvPr>
          <p:cNvCxnSpPr/>
          <p:nvPr/>
        </p:nvCxnSpPr>
        <p:spPr>
          <a:xfrm flipH="1">
            <a:off x="7330102" y="3218963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1DA2CE1-F334-4343-9A36-2DD21CD19F55}"/>
              </a:ext>
            </a:extLst>
          </p:cNvPr>
          <p:cNvCxnSpPr/>
          <p:nvPr/>
        </p:nvCxnSpPr>
        <p:spPr>
          <a:xfrm flipH="1">
            <a:off x="7409788" y="4061278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7866A91-7FC1-4BBC-8E94-D788AAD6A81B}"/>
              </a:ext>
            </a:extLst>
          </p:cNvPr>
          <p:cNvCxnSpPr/>
          <p:nvPr/>
        </p:nvCxnSpPr>
        <p:spPr>
          <a:xfrm flipH="1">
            <a:off x="7510494" y="4955131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F0C2A0B-F8A2-462F-A49F-051BC0711A69}"/>
              </a:ext>
            </a:extLst>
          </p:cNvPr>
          <p:cNvCxnSpPr/>
          <p:nvPr/>
        </p:nvCxnSpPr>
        <p:spPr>
          <a:xfrm flipH="1">
            <a:off x="8698067" y="5374660"/>
            <a:ext cx="124409" cy="525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7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zh-CN" sz="5400" b="1" spc="8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ìm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3679B1-40B8-44A1-A4F9-B4FAF4836A6A}"/>
              </a:ext>
            </a:extLst>
          </p:cNvPr>
          <p:cNvGrpSpPr/>
          <p:nvPr/>
        </p:nvGrpSpPr>
        <p:grpSpPr>
          <a:xfrm>
            <a:off x="2395332" y="66814"/>
            <a:ext cx="6867938" cy="6739199"/>
            <a:chOff x="2466944" y="607018"/>
            <a:chExt cx="4965822" cy="5893485"/>
          </a:xfrm>
        </p:grpSpPr>
        <p:pic>
          <p:nvPicPr>
            <p:cNvPr id="9" name="图片 1">
              <a:extLst>
                <a:ext uri="{FF2B5EF4-FFF2-40B4-BE49-F238E27FC236}">
                  <a16:creationId xmlns:a16="http://schemas.microsoft.com/office/drawing/2014/main" xmlns="" id="{C1F16356-34C4-4950-8B22-D6E9EE174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466944" y="607019"/>
              <a:ext cx="4965822" cy="5893484"/>
            </a:xfrm>
            <a:prstGeom prst="rect">
              <a:avLst/>
            </a:prstGeom>
          </p:spPr>
        </p:pic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E188D2BF-E01B-4CCA-82BB-19A8BEF2D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15299" y="607018"/>
              <a:ext cx="2949314" cy="2167405"/>
            </a:xfrm>
            <a:prstGeom prst="rect">
              <a:avLst/>
            </a:prstGeom>
          </p:spPr>
        </p:pic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xmlns="" id="{9BC0B1D2-8BF3-408C-A571-2D7CB07ED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708461" y="3107325"/>
              <a:ext cx="2724305" cy="240550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3E980D-D4C2-4014-8712-B10B8122D171}"/>
              </a:ext>
            </a:extLst>
          </p:cNvPr>
          <p:cNvSpPr txBox="1"/>
          <p:nvPr/>
        </p:nvSpPr>
        <p:spPr>
          <a:xfrm rot="20677318">
            <a:off x="4154554" y="2402393"/>
            <a:ext cx="407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10" y="1053630"/>
            <a:ext cx="4218488" cy="408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742688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363835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0749" y="269706"/>
            <a:ext cx="109290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5158281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96978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ve?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241505D-6BC3-4816-9870-86892EBE9B6B}"/>
              </a:ext>
            </a:extLst>
          </p:cNvPr>
          <p:cNvSpPr/>
          <p:nvPr/>
        </p:nvSpPr>
        <p:spPr>
          <a:xfrm>
            <a:off x="2762370" y="1839635"/>
            <a:ext cx="643430" cy="58825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5000044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52382A9A-4DF6-4302-A74A-E825458EC2D4}"/>
              </a:ext>
            </a:extLst>
          </p:cNvPr>
          <p:cNvSpPr/>
          <p:nvPr/>
        </p:nvSpPr>
        <p:spPr>
          <a:xfrm rot="2805081">
            <a:off x="2092022" y="3596085"/>
            <a:ext cx="284220" cy="6836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1D15723-6290-4E2D-8BF7-F9CB282E610E}"/>
              </a:ext>
            </a:extLst>
          </p:cNvPr>
          <p:cNvGrpSpPr/>
          <p:nvPr/>
        </p:nvGrpSpPr>
        <p:grpSpPr>
          <a:xfrm>
            <a:off x="1460597" y="10"/>
            <a:ext cx="9270806" cy="6857990"/>
            <a:chOff x="1460597" y="10"/>
            <a:chExt cx="9270806" cy="68579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3BFEBDA-2BA7-414A-96B4-D106D232A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3" b="1"/>
            <a:stretch/>
          </p:blipFill>
          <p:spPr>
            <a:xfrm>
              <a:off x="1460597" y="10"/>
              <a:ext cx="9270806" cy="685799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1C7FFD-1EE2-4B08-82E9-D5AE3E6A029D}"/>
                </a:ext>
              </a:extLst>
            </p:cNvPr>
            <p:cNvSpPr txBox="1"/>
            <p:nvPr/>
          </p:nvSpPr>
          <p:spPr>
            <a:xfrm>
              <a:off x="4293702" y="4621696"/>
              <a:ext cx="411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pic>
        <p:nvPicPr>
          <p:cNvPr id="10" name="Âm nhạc tiếng trống trường em">
            <a:hlinkClick r:id="" action="ppaction://media"/>
            <a:extLst>
              <a:ext uri="{FF2B5EF4-FFF2-40B4-BE49-F238E27FC236}">
                <a16:creationId xmlns:a16="http://schemas.microsoft.com/office/drawing/2014/main" xmlns="" id="{5B660C46-7E4E-4ADF-9BF4-BDBDBA12F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766" y="162170"/>
            <a:ext cx="11624469" cy="65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03113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2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315189"/>
            <a:ext cx="7184576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526833" y="33070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5" y="2402119"/>
              <a:ext cx="3073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667792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Lời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Lời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2"/>
            <a:ext cx="5550569" cy="3408917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467719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824948"/>
            <a:ext cx="4379494" cy="2559936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515782" y="2892314"/>
            <a:ext cx="7633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153488"/>
            <a:ext cx="3110542" cy="2091075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14345"/>
            <a:ext cx="2475748" cy="2336905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1391" y="1089329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0100" y="579969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584" y="2794000"/>
            <a:ext cx="10131857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01865" y="537351"/>
            <a:ext cx="51625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642" y="1201925"/>
            <a:ext cx="10131858" cy="18567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06" y="4431488"/>
            <a:ext cx="10131858" cy="1886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848" y="171858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455" y="3266574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6617" y="487916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937014" y="1807122"/>
            <a:ext cx="6645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đúng các tiếng có âm dễ lẫn do ảnh hưởng của phát âm địa phương.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4248" y="4856435"/>
            <a:ext cx="6758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/>
                <a:cs typeface="Times New Roman"/>
              </a:rPr>
              <a:t>Hiểu và nắm được nội dung chính của bài</a:t>
            </a:r>
            <a:r>
              <a:rPr lang="en-US" sz="2400" b="1" dirty="0">
                <a:latin typeface="Times New Roman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cs typeface="Times New Roman"/>
              </a:rPr>
              <a:t>hiểu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tình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cảm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gắn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bó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thân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thiết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của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bạn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học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sinh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với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cái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trống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trường</a:t>
            </a:r>
            <a:r>
              <a:rPr lang="en-US" sz="2400" b="1" dirty="0"/>
              <a:t>.</a:t>
            </a:r>
            <a:r>
              <a:rPr lang="en-GB" sz="2400" b="1" dirty="0"/>
              <a:t> 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5023946" y="3444249"/>
            <a:ext cx="6579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15B276-B1F2-4622-9BF8-0CC08C331A07}"/>
              </a:ext>
            </a:extLst>
          </p:cNvPr>
          <p:cNvGrpSpPr/>
          <p:nvPr/>
        </p:nvGrpSpPr>
        <p:grpSpPr>
          <a:xfrm>
            <a:off x="82882" y="1188164"/>
            <a:ext cx="11357570" cy="894521"/>
            <a:chOff x="82882" y="1188164"/>
            <a:chExt cx="11357570" cy="894521"/>
          </a:xfrm>
        </p:grpSpPr>
        <p:sp>
          <p:nvSpPr>
            <p:cNvPr id="9" name="TextBox 8"/>
            <p:cNvSpPr txBox="1"/>
            <p:nvPr/>
          </p:nvSpPr>
          <p:spPr>
            <a:xfrm>
              <a:off x="1474360" y="1274933"/>
              <a:ext cx="9966092" cy="584711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just"/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253" b="57367" l="20008" r="26232"/>
                      </a14:imgEffect>
                    </a14:imgLayer>
                  </a14:imgProps>
                </a:ext>
              </a:extLst>
            </a:blip>
            <a:srcRect l="19230" t="49364" r="72990" b="41744"/>
            <a:stretch/>
          </p:blipFill>
          <p:spPr>
            <a:xfrm>
              <a:off x="82882" y="1188164"/>
              <a:ext cx="1391479" cy="894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9512" y="484880"/>
            <a:ext cx="559297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491651" y="428002"/>
            <a:ext cx="4230833" cy="664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727645" y="2236304"/>
            <a:ext cx="3596607" cy="46216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66381" y="4888133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4015" y="1479015"/>
            <a:ext cx="3998888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7790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mừng vui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F59994-E36E-46E2-B851-77E06D10A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49" y="428002"/>
            <a:ext cx="1237595" cy="829128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A5DC5441-7982-73D9-93DA-B3C2B0AEEC40}"/>
              </a:ext>
            </a:extLst>
          </p:cNvPr>
          <p:cNvSpPr/>
          <p:nvPr/>
        </p:nvSpPr>
        <p:spPr>
          <a:xfrm>
            <a:off x="8727645" y="277402"/>
            <a:ext cx="3190377" cy="9414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2601" y="1085859"/>
            <a:ext cx="559274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8350" y="1896346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mừng vui 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15765" y="2435175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06216" y="3724861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8330994" y="2375541"/>
            <a:ext cx="748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16751" y="2790050"/>
            <a:ext cx="2051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795489" y="5784839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614455" y="2045936"/>
            <a:ext cx="502313" cy="4938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1402779" y="4035289"/>
            <a:ext cx="643430" cy="60628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6138629" y="2022419"/>
            <a:ext cx="611510" cy="56439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151777" y="3950063"/>
            <a:ext cx="598362" cy="6154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E9FD49F-EA17-4D4D-80BE-98B1784D8728}"/>
              </a:ext>
            </a:extLst>
          </p:cNvPr>
          <p:cNvCxnSpPr/>
          <p:nvPr/>
        </p:nvCxnSpPr>
        <p:spPr>
          <a:xfrm>
            <a:off x="4290070" y="2855930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 animBg="1"/>
      <p:bldP spid="18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60594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2738038"/>
            <a:ext cx="316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3098" y="1778638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72821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430888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9E7305-E354-4C41-B44F-EBF92BE9F4B8}"/>
              </a:ext>
            </a:extLst>
          </p:cNvPr>
          <p:cNvSpPr txBox="1"/>
          <p:nvPr/>
        </p:nvSpPr>
        <p:spPr>
          <a:xfrm>
            <a:off x="5126291" y="2249091"/>
            <a:ext cx="126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40226F-F386-4116-AECF-B42902D2B179}"/>
              </a:ext>
            </a:extLst>
          </p:cNvPr>
          <p:cNvSpPr txBox="1"/>
          <p:nvPr/>
        </p:nvSpPr>
        <p:spPr>
          <a:xfrm>
            <a:off x="5103098" y="3233953"/>
            <a:ext cx="117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2601" y="1085859"/>
            <a:ext cx="559274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8350" y="1896346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mừng vui 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412421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1614455" y="2045936"/>
            <a:ext cx="502313" cy="4938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1402779" y="4035289"/>
            <a:ext cx="643430" cy="60628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6138629" y="2022419"/>
            <a:ext cx="611510" cy="56439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151777" y="3950063"/>
            <a:ext cx="598362" cy="6154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3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 animBg="1"/>
      <p:bldP spid="18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325&quot;/&gt;&lt;/object&gt;&lt;object type=&quot;3&quot; unique_id=&quot;10006&quot;&gt;&lt;property id=&quot;20148&quot; value=&quot;5&quot;/&gt;&lt;property id=&quot;20300&quot; value=&quot;Slide 3&quot;/&gt;&lt;property id=&quot;20307&quot; value=&quot;299&quot;/&gt;&lt;/object&gt;&lt;object type=&quot;3&quot; unique_id=&quot;10008&quot;&gt;&lt;property id=&quot;20148&quot; value=&quot;5&quot;/&gt;&lt;property id=&quot;20300&quot; value=&quot;Slide 4&quot;/&gt;&lt;property id=&quot;20307&quot; value=&quot;300&quot;/&gt;&lt;/object&gt;&lt;object type=&quot;3&quot; unique_id=&quot;10009&quot;&gt;&lt;property id=&quot;20148&quot; value=&quot;5&quot;/&gt;&lt;property id=&quot;20300&quot; value=&quot;Slide 5&quot;/&gt;&lt;property id=&quot;20307&quot; value=&quot;302&quot;/&gt;&lt;/object&gt;&lt;object type=&quot;3&quot; unique_id=&quot;10010&quot;&gt;&lt;property id=&quot;20148&quot; value=&quot;5&quot;/&gt;&lt;property id=&quot;20300&quot; value=&quot;Slide 6&quot;/&gt;&lt;property id=&quot;20307&quot; value=&quot;310&quot;/&gt;&lt;/object&gt;&lt;object type=&quot;3&quot; unique_id=&quot;10011&quot;&gt;&lt;property id=&quot;20148&quot; value=&quot;5&quot;/&gt;&lt;property id=&quot;20300&quot; value=&quot;Slide 7&quot;/&gt;&lt;property id=&quot;20307&quot; value=&quot;311&quot;/&gt;&lt;/object&gt;&lt;object type=&quot;3&quot; unique_id=&quot;10012&quot;&gt;&lt;property id=&quot;20148&quot; value=&quot;5&quot;/&gt;&lt;property id=&quot;20300&quot; value=&quot;Slide 8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313&quot;/&gt;&lt;/object&gt;&lt;object type=&quot;3&quot; unique_id=&quot;10014&quot;&gt;&lt;property id=&quot;20148&quot; value=&quot;5&quot;/&gt;&lt;property id=&quot;20300&quot; value=&quot;Slide 11&quot;/&gt;&lt;property id=&quot;20307&quot; value=&quot;312&quot;/&gt;&lt;/object&gt;&lt;object type=&quot;3&quot; unique_id=&quot;10015&quot;&gt;&lt;property id=&quot;20148&quot; value=&quot;5&quot;/&gt;&lt;property id=&quot;20300&quot; value=&quot;Slide 12&quot;/&gt;&lt;property id=&quot;20307&quot; value=&quot;315&quot;/&gt;&lt;/object&gt;&lt;object type=&quot;3&quot; unique_id=&quot;10016&quot;&gt;&lt;property id=&quot;20148&quot; value=&quot;5&quot;/&gt;&lt;property id=&quot;20300&quot; value=&quot;Slide 13&quot;/&gt;&lt;property id=&quot;20307&quot; value=&quot;316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6&quot;/&gt;&lt;property id=&quot;20307&quot; value=&quot;282&quot;/&gt;&lt;/object&gt;&lt;object type=&quot;3&quot; unique_id=&quot;10019&quot;&gt;&lt;property id=&quot;20148&quot; value=&quot;5&quot;/&gt;&lt;property id=&quot;20300&quot; value=&quot;Slide 17&quot;/&gt;&lt;property id=&quot;20307&quot; value=&quot;317&quot;/&gt;&lt;/object&gt;&lt;object type=&quot;3&quot; unique_id=&quot;10020&quot;&gt;&lt;property id=&quot;20148&quot; value=&quot;5&quot;/&gt;&lt;property id=&quot;20300&quot; value=&quot;Slide 18&quot;/&gt;&lt;property id=&quot;20307&quot; value=&quot;320&quot;/&gt;&lt;/object&gt;&lt;object type=&quot;3&quot; unique_id=&quot;10021&quot;&gt;&lt;property id=&quot;20148&quot; value=&quot;5&quot;/&gt;&lt;property id=&quot;20300&quot; value=&quot;Slide 19&quot;/&gt;&lt;property id=&quot;20307&quot; value=&quot;318&quot;/&gt;&lt;/object&gt;&lt;object type=&quot;3&quot; unique_id=&quot;10022&quot;&gt;&lt;property id=&quot;20148&quot; value=&quot;5&quot;/&gt;&lt;property id=&quot;20300&quot; value=&quot;Slide 20&quot;/&gt;&lt;property id=&quot;20307&quot; value=&quot;319&quot;/&gt;&lt;/object&gt;&lt;object type=&quot;3&quot; unique_id=&quot;10023&quot;&gt;&lt;property id=&quot;20148&quot; value=&quot;5&quot;/&gt;&lt;property id=&quot;20300&quot; value=&quot;Slide 21&quot;/&gt;&lt;property id=&quot;20307&quot; value=&quot;256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321&quot;/&gt;&lt;/object&gt;&lt;object type=&quot;3&quot; unique_id=&quot;10026&quot;&gt;&lt;property id=&quot;20148&quot; value=&quot;5&quot;/&gt;&lt;property id=&quot;20300&quot; value=&quot;Slide 24&quot;/&gt;&lt;property id=&quot;20307&quot; value=&quot;296&quot;/&gt;&lt;/object&gt;&lt;object type=&quot;3&quot; unique_id=&quot;10027&quot;&gt;&lt;property id=&quot;20148&quot; value=&quot;5&quot;/&gt;&lt;property id=&quot;20300&quot; value=&quot;Slide 25&quot;/&gt;&lt;property id=&quot;20307&quot; value=&quot;324&quot;/&gt;&lt;/object&gt;&lt;object type=&quot;3&quot; unique_id=&quot;10028&quot;&gt;&lt;property id=&quot;20148&quot; value=&quot;5&quot;/&gt;&lt;property id=&quot;20300&quot; value=&quot;Slide 26&quot;/&gt;&lt;property id=&quot;20307&quot; value=&quot;323&quot;/&gt;&lt;/object&gt;&lt;object type=&quot;3&quot; unique_id=&quot;10029&quot;&gt;&lt;property id=&quot;20148&quot; value=&quot;5&quot;/&gt;&lt;property id=&quot;20300&quot; value=&quot;Slide 28&quot;/&gt;&lt;property id=&quot;20307&quot; value=&quot;307&quot;/&gt;&lt;/object&gt;&lt;object type=&quot;3&quot; unique_id=&quot;10030&quot;&gt;&lt;property id=&quot;20148&quot; value=&quot;5&quot;/&gt;&lt;property id=&quot;20300&quot; value=&quot;Slide 27&quot;/&gt;&lt;property id=&quot;20307&quot; value=&quot;286&quot;/&gt;&lt;/object&gt;&lt;object type=&quot;3&quot; unique_id=&quot;10061&quot;&gt;&lt;property id=&quot;20148&quot; value=&quot;5&quot;/&gt;&lt;property id=&quot;20300&quot; value=&quot;Slide 9&quot;/&gt;&lt;property id=&quot;20307&quot; value=&quot;329&quot;/&gt;&lt;/object&gt;&lt;object type=&quot;3&quot; unique_id=&quot;10121&quot;&gt;&lt;property id=&quot;20148&quot; value=&quot;5&quot;/&gt;&lt;property id=&quot;20300&quot; value=&quot;Slide 15&quot;/&gt;&lt;property id=&quot;20307&quot; value=&quot;330&quot;/&gt;&lt;/object&gt;&lt;object type=&quot;3&quot; unique_id=&quot;19985&quot;&gt;&lt;property id=&quot;20148&quot; value=&quot;5&quot;/&gt;&lt;property id=&quot;20300&quot; value=&quot;Slide 1&quot;/&gt;&lt;property id=&quot;20307&quot; value=&quot;332&quot;/&gt;&lt;/object&gt;&lt;/object&gt;&lt;object type=&quot;8&quot; unique_id=&quot;1006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3536</TotalTime>
  <Words>1002</Words>
  <Application>Microsoft Office PowerPoint</Application>
  <PresentationFormat>Widescreen</PresentationFormat>
  <Paragraphs>193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微软雅黑</vt:lpstr>
      <vt:lpstr>Arial</vt:lpstr>
      <vt:lpstr>Arial-Rounded</vt:lpstr>
      <vt:lpstr>Calibri</vt:lpstr>
      <vt:lpstr>Calibri Light</vt:lpstr>
      <vt:lpstr>iCiel Cadena</vt:lpstr>
      <vt:lpstr>iCiel Crocante</vt:lpstr>
      <vt:lpstr>Lobster</vt:lpstr>
      <vt:lpstr>Open Sans Bold</vt:lpstr>
      <vt:lpstr>r0c0i Linotte</vt:lpstr>
      <vt:lpstr>SVN-Gretoon</vt:lpstr>
      <vt:lpstr>Times New Roman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127</cp:revision>
  <dcterms:created xsi:type="dcterms:W3CDTF">2021-06-17T09:40:01Z</dcterms:created>
  <dcterms:modified xsi:type="dcterms:W3CDTF">2023-10-02T07:30:16Z</dcterms:modified>
</cp:coreProperties>
</file>