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5" r:id="rId2"/>
  </p:sldMasterIdLst>
  <p:notesMasterIdLst>
    <p:notesMasterId r:id="rId18"/>
  </p:notesMasterIdLst>
  <p:handoutMasterIdLst>
    <p:handoutMasterId r:id="rId19"/>
  </p:handoutMasterIdLst>
  <p:sldIdLst>
    <p:sldId id="256" r:id="rId3"/>
    <p:sldId id="297" r:id="rId4"/>
    <p:sldId id="257" r:id="rId5"/>
    <p:sldId id="260" r:id="rId6"/>
    <p:sldId id="275" r:id="rId7"/>
    <p:sldId id="305" r:id="rId8"/>
    <p:sldId id="290" r:id="rId9"/>
    <p:sldId id="299" r:id="rId10"/>
    <p:sldId id="303" r:id="rId11"/>
    <p:sldId id="304" r:id="rId12"/>
    <p:sldId id="306" r:id="rId13"/>
    <p:sldId id="311" r:id="rId14"/>
    <p:sldId id="308" r:id="rId15"/>
    <p:sldId id="307" r:id="rId16"/>
    <p:sldId id="298" r:id="rId17"/>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ĐẦU" id="{4CDEFC45-6468-4A01-A9D9-77C3376F5EB2}">
          <p14:sldIdLst>
            <p14:sldId id="256"/>
          </p14:sldIdLst>
        </p14:section>
        <p14:section name="Mục tiêu" id="{257374AE-C3CC-465D-9C8C-45BA6099BCAA}">
          <p14:sldIdLst>
            <p14:sldId id="297"/>
          </p14:sldIdLst>
        </p14:section>
        <p14:section name="Hoạt động" id="{33D002E9-2A89-4131-B6A8-296394F1B10F}">
          <p14:sldIdLst/>
        </p14:section>
        <p14:section name="Khởi động" id="{53FA0AD0-E157-4BD8-9901-4BFB55425A41}">
          <p14:sldIdLst>
            <p14:sldId id="257"/>
            <p14:sldId id="260"/>
          </p14:sldIdLst>
        </p14:section>
        <p14:section name="Khám phá" id="{1BC078C0-81C9-4571-A14C-0713BA2A1F2F}">
          <p14:sldIdLst/>
        </p14:section>
        <p14:section name="Luyện tập" id="{5B2DE671-84B0-40F4-8D17-07145B516CEC}">
          <p14:sldIdLst>
            <p14:sldId id="275"/>
            <p14:sldId id="305"/>
            <p14:sldId id="290"/>
            <p14:sldId id="299"/>
            <p14:sldId id="303"/>
            <p14:sldId id="304"/>
            <p14:sldId id="306"/>
            <p14:sldId id="311"/>
            <p14:sldId id="308"/>
            <p14:sldId id="307"/>
          </p14:sldIdLst>
        </p14:section>
        <p14:section name="Vận dụng" id="{D7A4CC45-046B-4747-B925-89233310AE85}">
          <p14:sldIdLst/>
        </p14:section>
        <p14:section name="Ghi nhớ" id="{BA72E88E-079A-4552-8E5F-9D631D206CBD}">
          <p14:sldIdLst>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094D8E"/>
    <a:srgbClr val="59A041"/>
    <a:srgbClr val="90BE21"/>
    <a:srgbClr val="F68122"/>
    <a:srgbClr val="002060"/>
    <a:srgbClr val="FF66FF"/>
    <a:srgbClr val="FFFFFF"/>
    <a:srgbClr val="5CA144"/>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83" d="100"/>
          <a:sy n="83" d="100"/>
        </p:scale>
        <p:origin x="53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DC216-415F-45BE-9B73-C87380EDF35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latin typeface="Roboto" panose="02000000000000000000" pitchFamily="2" charset="0"/>
            </a:endParaRPr>
          </a:p>
        </p:txBody>
      </p:sp>
      <p:sp>
        <p:nvSpPr>
          <p:cNvPr id="3" name="Date Placeholder 2">
            <a:extLst>
              <a:ext uri="{FF2B5EF4-FFF2-40B4-BE49-F238E27FC236}">
                <a16:creationId xmlns:a16="http://schemas.microsoft.com/office/drawing/2014/main" id="{0B26075F-AE39-4058-811D-0DB1A9CE276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4641EC0-CB47-414E-9C3D-4DE8A46D2DCC}" type="datetimeFigureOut">
              <a:rPr lang="en-US" smtClean="0">
                <a:latin typeface="Roboto" panose="02000000000000000000" pitchFamily="2" charset="0"/>
              </a:rPr>
              <a:t>7/10/2023</a:t>
            </a:fld>
            <a:endParaRPr lang="en-US" dirty="0">
              <a:latin typeface="Roboto" panose="02000000000000000000" pitchFamily="2" charset="0"/>
            </a:endParaRPr>
          </a:p>
        </p:txBody>
      </p:sp>
      <p:sp>
        <p:nvSpPr>
          <p:cNvPr id="4" name="Footer Placeholder 3">
            <a:extLst>
              <a:ext uri="{FF2B5EF4-FFF2-40B4-BE49-F238E27FC236}">
                <a16:creationId xmlns:a16="http://schemas.microsoft.com/office/drawing/2014/main" id="{BCFA50C5-1628-4A3E-9089-3DF91793FAC8}"/>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latin typeface="Roboto" panose="02000000000000000000" pitchFamily="2" charset="0"/>
            </a:endParaRPr>
          </a:p>
        </p:txBody>
      </p:sp>
      <p:sp>
        <p:nvSpPr>
          <p:cNvPr id="5" name="Slide Number Placeholder 4">
            <a:extLst>
              <a:ext uri="{FF2B5EF4-FFF2-40B4-BE49-F238E27FC236}">
                <a16:creationId xmlns:a16="http://schemas.microsoft.com/office/drawing/2014/main" id="{C73006B4-5077-4438-A19E-6EAE51CCB50F}"/>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E9F76F96-4D94-46EF-9EE7-A5815575075A}" type="slidenum">
              <a:rPr lang="en-US" smtClean="0">
                <a:latin typeface="Roboto" panose="02000000000000000000" pitchFamily="2" charset="0"/>
              </a:rPr>
              <a:t>‹#›</a:t>
            </a:fld>
            <a:endParaRPr lang="en-US" dirty="0">
              <a:latin typeface="Roboto" panose="02000000000000000000" pitchFamily="2" charset="0"/>
            </a:endParaRPr>
          </a:p>
        </p:txBody>
      </p:sp>
    </p:spTree>
    <p:extLst>
      <p:ext uri="{BB962C8B-B14F-4D97-AF65-F5344CB8AC3E}">
        <p14:creationId xmlns:p14="http://schemas.microsoft.com/office/powerpoint/2010/main" val="29631369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atin typeface="Roboto" panose="02000000000000000000" pitchFamily="2" charset="0"/>
              </a:defRPr>
            </a:lvl1pPr>
          </a:lstStyle>
          <a:p>
            <a:fld id="{2CA1B0BC-490D-4C5F-B82A-BB02ABC09BD3}" type="datetimeFigureOut">
              <a:rPr lang="en-US" smtClean="0"/>
              <a:pPr/>
              <a:t>7/10/2023</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D1056F47-D2FF-4C56-9DAB-839FEFBD576E}" type="slidenum">
              <a:rPr lang="en-US" smtClean="0"/>
              <a:pPr/>
              <a:t>‹#›</a:t>
            </a:fld>
            <a:endParaRPr lang="en-US" dirty="0"/>
          </a:p>
        </p:txBody>
      </p:sp>
    </p:spTree>
    <p:extLst>
      <p:ext uri="{BB962C8B-B14F-4D97-AF65-F5344CB8AC3E}">
        <p14:creationId xmlns:p14="http://schemas.microsoft.com/office/powerpoint/2010/main" val="4808865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7.png"/><Relationship Id="rId5" Type="http://schemas.openxmlformats.org/officeDocument/2006/relationships/tags" Target="../tags/tag17.xml"/><Relationship Id="rId10" Type="http://schemas.openxmlformats.org/officeDocument/2006/relationships/image" Target="../media/image16.png"/><Relationship Id="rId4" Type="http://schemas.openxmlformats.org/officeDocument/2006/relationships/tags" Target="../tags/tag16.xml"/><Relationship Id="rId9"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10" Type="http://schemas.openxmlformats.org/officeDocument/2006/relationships/image" Target="../media/image18.png"/><Relationship Id="rId4" Type="http://schemas.openxmlformats.org/officeDocument/2006/relationships/tags" Target="../tags/tag23.xml"/><Relationship Id="rId9"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0.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slideMaster" Target="../slideMasters/slideMaster2.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slideMaster" Target="../slideMasters/slideMaster2.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55.png"/><Relationship Id="rId5" Type="http://schemas.openxmlformats.org/officeDocument/2006/relationships/tags" Target="../tags/tag59.xml"/><Relationship Id="rId10" Type="http://schemas.openxmlformats.org/officeDocument/2006/relationships/image" Target="../media/image54.png"/><Relationship Id="rId4" Type="http://schemas.openxmlformats.org/officeDocument/2006/relationships/tags" Target="../tags/tag58.xml"/><Relationship Id="rId9" Type="http://schemas.openxmlformats.org/officeDocument/2006/relationships/image" Target="../media/image53.png"/></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69.xml"/><Relationship Id="rId3" Type="http://schemas.openxmlformats.org/officeDocument/2006/relationships/tags" Target="../tags/tag64.xml"/><Relationship Id="rId7" Type="http://schemas.openxmlformats.org/officeDocument/2006/relationships/tags" Target="../tags/tag68.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10" Type="http://schemas.openxmlformats.org/officeDocument/2006/relationships/image" Target="../media/image18.png"/><Relationship Id="rId4" Type="http://schemas.openxmlformats.org/officeDocument/2006/relationships/tags" Target="../tags/tag65.xml"/><Relationship Id="rId9"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2.sv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0.sv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C10F6508-E223-4D76-8068-FC0B71A2F93A}"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113695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BC63025F-2E73-441A-A052-CD418D2626CA}" type="datetime1">
              <a:rPr lang="en-US" smtClean="0"/>
              <a:t>7/10/2023</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4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800" dirty="0">
                  <a:solidFill>
                    <a:schemeClr val="bg1"/>
                  </a:solidFill>
                  <a:latin typeface="Roboto" panose="02000000000000000000" pitchFamily="2" charset="0"/>
                  <a:ea typeface="Roboto" panose="02000000000000000000" pitchFamily="2" charset="0"/>
                </a:rPr>
                <a:t>Click to edit Master text styles</a:t>
              </a: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Tree>
    <p:extLst>
      <p:ext uri="{BB962C8B-B14F-4D97-AF65-F5344CB8AC3E}">
        <p14:creationId xmlns:p14="http://schemas.microsoft.com/office/powerpoint/2010/main" val="14498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3"/>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16CBAD1A-500A-4C0F-B2F8-6AA92CB3CC06}" type="datetime1">
              <a:rPr lang="en-US" smtClean="0"/>
              <a:t>7/10/2023</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6235907" y="1632111"/>
            <a:ext cx="2420977" cy="2490909"/>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7075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42" presetClass="entr" presetSubtype="0" fill="hold" grpId="0" nodeType="withEffect">
                                  <p:stCondLst>
                                    <p:cond delay="2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31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par>
                                <p:cTn id="19" presetID="42" presetClass="entr" presetSubtype="0" fill="hold" grpId="0" nodeType="withEffect">
                                  <p:stCondLst>
                                    <p:cond delay="3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43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build="p">
        <p:tmplLst>
          <p:tmpl lvl="1">
            <p:tnLst>
              <p:par>
                <p:cTn presetID="22" presetClass="entr" presetSubtype="8" fill="hold" nodeType="withEffect">
                  <p:stCondLst>
                    <p:cond delay="31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withEffect">
                  <p:stCondLst>
                    <p:cond delay="4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949212F0-2F7A-479B-BB93-4D3A363D34EA}" type="datetime1">
              <a:rPr lang="en-US" smtClean="0"/>
              <a:t>7/10/2023</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01</a:t>
              </a:r>
              <a:endParaRPr lang="zh-CN" altLang="en-US" sz="2400" dirty="0">
                <a:solidFill>
                  <a:schemeClr val="bg1"/>
                </a:solidFill>
                <a:latin typeface="Roboto" panose="02000000000000000000" pitchFamily="2" charset="0"/>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02</a:t>
              </a:r>
              <a:endParaRPr lang="zh-CN" altLang="en-US" sz="2400" dirty="0">
                <a:solidFill>
                  <a:schemeClr val="bg1"/>
                </a:solidFill>
                <a:latin typeface="Roboto" panose="02000000000000000000" pitchFamily="2" charset="0"/>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03</a:t>
              </a:r>
              <a:endParaRPr lang="zh-CN" altLang="en-US" sz="2400" dirty="0">
                <a:solidFill>
                  <a:schemeClr val="bg1"/>
                </a:solidFill>
                <a:latin typeface="Roboto" panose="02000000000000000000" pitchFamily="2" charset="0"/>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04</a:t>
              </a:r>
              <a:endParaRPr lang="zh-CN" altLang="en-US" sz="2400" dirty="0">
                <a:solidFill>
                  <a:schemeClr val="bg1"/>
                </a:solidFill>
                <a:latin typeface="Roboto" panose="02000000000000000000" pitchFamily="2" charset="0"/>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3588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039839DE-DB9E-4EBD-A4EB-DE2738C18FDB}" type="datetime1">
              <a:rPr lang="en-US" smtClean="0"/>
              <a:t>7/10/2023</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5929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0B94FEB4-E8DC-441E-9653-D5CEA90C1229}" type="datetime1">
              <a:rPr lang="en-US" smtClean="0"/>
              <a:t>7/10/2023</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latin typeface="Roboto" panose="02000000000000000000" pitchFamily="2" charset="0"/>
                    <a:cs typeface="+mn-ea"/>
                    <a:sym typeface="+mn-lt"/>
                  </a:rPr>
                  <a:t>01</a:t>
                </a:r>
                <a:endParaRPr lang="zh-CN" altLang="en-US" sz="2700" dirty="0">
                  <a:solidFill>
                    <a:srgbClr val="F992B8"/>
                  </a:solidFill>
                  <a:latin typeface="Roboto" panose="02000000000000000000" pitchFamily="2" charset="0"/>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latin typeface="Roboto" panose="02000000000000000000" pitchFamily="2" charset="0"/>
                    <a:cs typeface="+mn-ea"/>
                    <a:sym typeface="+mn-lt"/>
                  </a:rPr>
                  <a:t>02</a:t>
                </a:r>
                <a:endParaRPr lang="zh-CN" altLang="en-US" sz="2700" dirty="0">
                  <a:solidFill>
                    <a:srgbClr val="F9D841"/>
                  </a:solidFill>
                  <a:latin typeface="Roboto" panose="02000000000000000000" pitchFamily="2" charset="0"/>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latin typeface="Roboto" panose="02000000000000000000" pitchFamily="2" charset="0"/>
                    <a:cs typeface="+mn-ea"/>
                    <a:sym typeface="+mn-lt"/>
                  </a:rPr>
                  <a:t>03</a:t>
                </a:r>
                <a:endParaRPr lang="zh-CN" altLang="en-US" sz="2700" dirty="0">
                  <a:solidFill>
                    <a:srgbClr val="5B9BD5"/>
                  </a:solidFill>
                  <a:latin typeface="Roboto" panose="02000000000000000000" pitchFamily="2" charset="0"/>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latin typeface="Roboto" panose="02000000000000000000" pitchFamily="2" charset="0"/>
                    <a:cs typeface="+mn-ea"/>
                    <a:sym typeface="+mn-lt"/>
                  </a:rPr>
                  <a:t>04</a:t>
                </a:r>
                <a:endParaRPr lang="zh-CN" altLang="en-US" sz="2700" dirty="0">
                  <a:solidFill>
                    <a:srgbClr val="90BE21"/>
                  </a:solidFill>
                  <a:latin typeface="Roboto" panose="02000000000000000000" pitchFamily="2" charset="0"/>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latin typeface="Roboto" panose="02000000000000000000" pitchFamily="2" charset="0"/>
                    <a:cs typeface="+mn-ea"/>
                    <a:sym typeface="+mn-lt"/>
                  </a:rPr>
                  <a:t>05</a:t>
                </a:r>
                <a:endParaRPr lang="zh-CN" altLang="en-US" sz="2700" dirty="0">
                  <a:solidFill>
                    <a:srgbClr val="989898"/>
                  </a:solidFill>
                  <a:latin typeface="Roboto" panose="02000000000000000000" pitchFamily="2" charset="0"/>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40104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92FFF4B8-0AE8-4269-8D95-7D35E346C0D7}" type="datetime1">
              <a:rPr lang="en-US" smtClean="0"/>
              <a:t>7/10/2023</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latin typeface="Roboto" panose="02000000000000000000" pitchFamily="2" charset="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latin typeface="Roboto" panose="02000000000000000000" pitchFamily="2" charset="0"/>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37345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AC161A66-6250-497F-AB90-78ECB92C4C31}" type="datetime1">
              <a:rPr lang="en-US" smtClean="0"/>
              <a:t>7/10/2023</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683879" y="3288403"/>
            <a:ext cx="3601181" cy="1228725"/>
            <a:chOff x="683879" y="3192540"/>
            <a:chExt cx="3601181"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683879" y="3192540"/>
              <a:ext cx="3601181"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792979" y="3439512"/>
              <a:ext cx="705408"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latin typeface="Roboto" panose="02000000000000000000" pitchFamily="2" charset="0"/>
                  <a:cs typeface="+mn-ea"/>
                  <a:sym typeface="+mn-lt"/>
                </a:rPr>
                <a:t>C</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4937522" y="1871206"/>
            <a:ext cx="3710344" cy="1228725"/>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756960" y="2013498"/>
              <a:ext cx="447289"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latin typeface="Roboto" panose="02000000000000000000" pitchFamily="2" charset="0"/>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683879" y="1866797"/>
            <a:ext cx="3601181" cy="1228725"/>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1988651" y="2017906"/>
              <a:ext cx="463880"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latin typeface="Roboto" panose="02000000000000000000" pitchFamily="2" charset="0"/>
                  <a:cs typeface="+mn-ea"/>
                  <a:sym typeface="+mn-lt"/>
                </a:rPr>
                <a:t>A</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4937521" y="3288404"/>
            <a:ext cx="3710344"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7806913" y="3520522"/>
            <a:ext cx="705408"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latin typeface="Roboto" panose="02000000000000000000" pitchFamily="2" charset="0"/>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1573958" y="2000148"/>
            <a:ext cx="2512863"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5077419" y="2020095"/>
            <a:ext cx="2491353"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1573958" y="3442905"/>
            <a:ext cx="2530723"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5128020" y="3442905"/>
            <a:ext cx="2440752"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8227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4600" tmFilter="0, 0; .2, .5; .8, .5; 1, 0"/>
                                        <p:tgtEl>
                                          <p:spTgt spid="38"/>
                                        </p:tgtEl>
                                      </p:cBhvr>
                                    </p:animEffect>
                                    <p:animScale>
                                      <p:cBhvr>
                                        <p:cTn id="54" dur="230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DD5D6CFE-F9BD-4512-AE75-D42F156C7973}" type="datetime1">
              <a:rPr lang="en-US" smtClean="0"/>
              <a:t>7/10/2023</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5" name="等腰三角形 25">
            <a:extLst>
              <a:ext uri="{FF2B5EF4-FFF2-40B4-BE49-F238E27FC236}">
                <a16:creationId xmlns:a16="http://schemas.microsoft.com/office/drawing/2014/main"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8" name="等腰三角形 28">
            <a:extLst>
              <a:ext uri="{FF2B5EF4-FFF2-40B4-BE49-F238E27FC236}">
                <a16:creationId xmlns:a16="http://schemas.microsoft.com/office/drawing/2014/main"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1" name="等腰三角形 31">
            <a:extLst>
              <a:ext uri="{FF2B5EF4-FFF2-40B4-BE49-F238E27FC236}">
                <a16:creationId xmlns:a16="http://schemas.microsoft.com/office/drawing/2014/main"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4" name="Text Placeholder 23">
            <a:extLst>
              <a:ext uri="{FF2B5EF4-FFF2-40B4-BE49-F238E27FC236}">
                <a16:creationId xmlns:a16="http://schemas.microsoft.com/office/drawing/2014/main"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9368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825425" y="4767263"/>
            <a:ext cx="2057400" cy="273844"/>
          </a:xfrm>
        </p:spPr>
        <p:txBody>
          <a:bodyPr/>
          <a:lstStyle/>
          <a:p>
            <a:fld id="{537C1836-71F0-4076-B787-0B5744E2CFEA}" type="datetime1">
              <a:rPr lang="en-US" smtClean="0"/>
              <a:t>7/10/2023</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3225725" y="4767263"/>
            <a:ext cx="3086100" cy="273844"/>
          </a:xfrm>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5702197" y="614766"/>
            <a:ext cx="3053499" cy="3555148"/>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latin typeface="Roboto" panose="02000000000000000000" pitchFamily="2" charset="0"/>
                </a:endParaRPr>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Roboto" panose="02000000000000000000" pitchFamily="2" charset="0"/>
                    <a:ea typeface="+mn-ea"/>
                  </a:rPr>
                  <a:t> </a:t>
                </a:r>
                <a:endParaRPr lang="zh-CN" altLang="en-US" sz="2400" kern="0" dirty="0">
                  <a:solidFill>
                    <a:srgbClr val="2BC3B5"/>
                  </a:solidFill>
                  <a:latin typeface="Roboto" panose="02000000000000000000" pitchFamily="2"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2928683" y="1361745"/>
            <a:ext cx="2622052" cy="3020201"/>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Roboto" panose="02000000000000000000" pitchFamily="2" charset="0"/>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388304" y="2039815"/>
            <a:ext cx="2313700" cy="2547901"/>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latin typeface="Roboto" panose="02000000000000000000" pitchFamily="2" charset="0"/>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671234" y="3371518"/>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3375087" y="3086769"/>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36375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217AAA39-1002-46B2-A0BF-37D3E32F0180}" type="datetime1">
              <a:rPr lang="en-US" smtClean="0"/>
              <a:t>7/10/2023</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Roboto" panose="02000000000000000000" pitchFamily="2" charset="0"/>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A</a:t>
              </a:r>
              <a:endParaRPr lang="zh-CN" altLang="en-US" sz="4000" b="1" dirty="0" err="1">
                <a:solidFill>
                  <a:srgbClr val="FFFFFF"/>
                </a:solidFill>
                <a:latin typeface="Roboto" panose="02000000000000000000" pitchFamily="2" charset="0"/>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B</a:t>
              </a:r>
              <a:endParaRPr lang="zh-CN" altLang="en-US" sz="4000" b="1" dirty="0" err="1">
                <a:solidFill>
                  <a:srgbClr val="FFFFFF"/>
                </a:solidFill>
                <a:latin typeface="Roboto" panose="02000000000000000000" pitchFamily="2" charset="0"/>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D</a:t>
              </a:r>
              <a:endParaRPr lang="zh-CN" altLang="en-US" sz="4000" b="1" dirty="0" err="1">
                <a:solidFill>
                  <a:srgbClr val="FFFFFF"/>
                </a:solidFill>
                <a:latin typeface="Roboto" panose="02000000000000000000" pitchFamily="2" charset="0"/>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C</a:t>
              </a:r>
              <a:endParaRPr lang="zh-CN" altLang="en-US" sz="4000" b="1" dirty="0" err="1">
                <a:solidFill>
                  <a:srgbClr val="FFFFFF"/>
                </a:solidFill>
                <a:latin typeface="Roboto" panose="02000000000000000000" pitchFamily="2" charset="0"/>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104083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CFB93FA4-1CE1-442C-A72E-1FE4F71A7489}" type="datetime1">
              <a:rPr lang="en-US" smtClean="0"/>
              <a:t>7/10/2023</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021714" y="3059827"/>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021714" y="2079642"/>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B</a:t>
              </a:r>
              <a:endParaRPr lang="zh-CN" altLang="en-US" sz="1800" dirty="0">
                <a:solidFill>
                  <a:schemeClr val="bg1"/>
                </a:solidFill>
                <a:latin typeface="Roboto" panose="02000000000000000000" pitchFamily="2" charset="0"/>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C</a:t>
              </a:r>
              <a:endParaRPr lang="zh-CN" altLang="en-US" sz="1800" dirty="0">
                <a:solidFill>
                  <a:schemeClr val="bg1"/>
                </a:solidFill>
                <a:latin typeface="Roboto" panose="02000000000000000000" pitchFamily="2" charset="0"/>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A</a:t>
              </a:r>
              <a:endParaRPr lang="zh-CN" altLang="en-US" sz="1800" dirty="0">
                <a:solidFill>
                  <a:schemeClr val="bg1"/>
                </a:solidFill>
                <a:latin typeface="Roboto" panose="02000000000000000000" pitchFamily="2" charset="0"/>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1484407" y="3003849"/>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1514929" y="2003669"/>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247856" y="494740"/>
            <a:ext cx="3562194"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KHÁM</a:t>
            </a:r>
            <a:r>
              <a:rPr lang="en-US" sz="4400" b="1" cap="none" spc="0" baseline="0" dirty="0">
                <a:ln/>
                <a:solidFill>
                  <a:srgbClr val="094D8E"/>
                </a:solidFill>
                <a:effectLst/>
                <a:latin typeface="Montserrat Black" panose="00000A00000000000000" pitchFamily="2" charset="0"/>
              </a:rPr>
              <a:t> PHÁ</a:t>
            </a:r>
            <a:endParaRPr lang="en-US" sz="4400" b="1" cap="none" spc="0" dirty="0">
              <a:ln/>
              <a:solidFill>
                <a:srgbClr val="094D8E"/>
              </a:solidFill>
              <a:effectLst/>
              <a:latin typeface="Montserrat Black" panose="00000A00000000000000" pitchFamily="2" charset="0"/>
            </a:endParaRPr>
          </a:p>
        </p:txBody>
      </p:sp>
    </p:spTree>
    <p:extLst>
      <p:ext uri="{BB962C8B-B14F-4D97-AF65-F5344CB8AC3E}">
        <p14:creationId xmlns:p14="http://schemas.microsoft.com/office/powerpoint/2010/main" val="613795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76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81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900"/>
                                            <p:tgtEl>
                                              <p:spTgt spid="8"/>
                                            </p:tgtEl>
                                          </p:cBhvr>
                                        </p:animEffect>
                                        <p:anim calcmode="lin" valueType="num">
                                          <p:cBhvr>
                                            <p:cTn id="40" dur="900" fill="hold"/>
                                            <p:tgtEl>
                                              <p:spTgt spid="8"/>
                                            </p:tgtEl>
                                            <p:attrNameLst>
                                              <p:attrName>ppt_x</p:attrName>
                                            </p:attrNameLst>
                                          </p:cBhvr>
                                          <p:tavLst>
                                            <p:tav tm="0">
                                              <p:val>
                                                <p:strVal val="#ppt_x"/>
                                              </p:val>
                                            </p:tav>
                                            <p:tav tm="100000">
                                              <p:val>
                                                <p:strVal val="#ppt_x"/>
                                              </p:val>
                                            </p:tav>
                                          </p:tavLst>
                                        </p:anim>
                                        <p:anim calcmode="lin" valueType="num">
                                          <p:cBhvr>
                                            <p:cTn id="41" dur="9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90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2" presetClass="entr" presetSubtype="1" fill="hold" grpId="0" nodeType="withEffect" p14:presetBounceEnd="72000">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14:bounceEnd="72000">
                                          <p:cBhvr additive="base">
                                            <p:cTn id="47"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48"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9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1" grpId="0" build="p">
            <p:tmplLst>
              <p:tmpl lvl="1">
                <p:tnLst>
                  <p:par>
                    <p:cTn presetID="22" presetClass="entr" presetSubtype="8" fill="hold" nodeType="withEffect">
                      <p:stCondLst>
                        <p:cond delay="76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76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81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900"/>
                                            <p:tgtEl>
                                              <p:spTgt spid="8"/>
                                            </p:tgtEl>
                                          </p:cBhvr>
                                        </p:animEffect>
                                        <p:anim calcmode="lin" valueType="num">
                                          <p:cBhvr>
                                            <p:cTn id="40" dur="900" fill="hold"/>
                                            <p:tgtEl>
                                              <p:spTgt spid="8"/>
                                            </p:tgtEl>
                                            <p:attrNameLst>
                                              <p:attrName>ppt_x</p:attrName>
                                            </p:attrNameLst>
                                          </p:cBhvr>
                                          <p:tavLst>
                                            <p:tav tm="0">
                                              <p:val>
                                                <p:strVal val="#ppt_x"/>
                                              </p:val>
                                            </p:tav>
                                            <p:tav tm="100000">
                                              <p:val>
                                                <p:strVal val="#ppt_x"/>
                                              </p:val>
                                            </p:tav>
                                          </p:tavLst>
                                        </p:anim>
                                        <p:anim calcmode="lin" valueType="num">
                                          <p:cBhvr>
                                            <p:cTn id="41" dur="9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90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42" presetClass="entr" presetSubtype="0" fill="hold" grpId="0" nodeType="withEffect">
                                      <p:stCondLst>
                                        <p:cond delay="95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020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wipe(left)">
                                          <p:cBhvr>
                                            <p:cTn id="52" dur="500"/>
                                            <p:tgtEl>
                                              <p:spTgt spid="30">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par>
                                    <p:cTn id="57" presetID="42" presetClass="entr" presetSubtype="0" fill="hold" grpId="0" nodeType="withEffect">
                                      <p:stCondLst>
                                        <p:cond delay="1060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par>
                                    <p:cTn id="62" presetID="22" presetClass="entr" presetSubtype="8" fill="hold" grpId="0" nodeType="withEffect">
                                      <p:stCondLst>
                                        <p:cond delay="11400"/>
                                      </p:stCondLst>
                                      <p:childTnLst>
                                        <p:set>
                                          <p:cBhvr>
                                            <p:cTn id="63" dur="1" fill="hold">
                                              <p:stCondLst>
                                                <p:cond delay="0"/>
                                              </p:stCondLst>
                                            </p:cTn>
                                            <p:tgtEl>
                                              <p:spTgt spid="27">
                                                <p:txEl>
                                                  <p:pRg st="0" end="0"/>
                                                </p:txEl>
                                              </p:spTgt>
                                            </p:tgtEl>
                                            <p:attrNameLst>
                                              <p:attrName>style.visibility</p:attrName>
                                            </p:attrNameLst>
                                          </p:cBhvr>
                                          <p:to>
                                            <p:strVal val="visible"/>
                                          </p:to>
                                        </p:set>
                                        <p:animEffect transition="in" filter="wipe(left)">
                                          <p:cBhvr>
                                            <p:cTn id="64" dur="6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9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2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76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P spid="26" grpId="0" animBg="1"/>
          <p:bldP spid="27" grpId="0" build="p">
            <p:tmplLst>
              <p:tmpl lvl="1">
                <p:tnLst>
                  <p:par>
                    <p:cTn presetID="22" presetClass="entr" presetSubtype="8" fill="hold" nodeType="withEffect">
                      <p:stCondLst>
                        <p:cond delay="11400"/>
                      </p:stCondLst>
                      <p:childTnLst>
                        <p:set>
                          <p:cBhvr>
                            <p:cTn dur="1" fill="hold">
                              <p:stCondLst>
                                <p:cond delay="0"/>
                              </p:stCondLst>
                            </p:cTn>
                            <p:tgtEl>
                              <p:spTgt spid="27"/>
                            </p:tgtEl>
                            <p:attrNameLst>
                              <p:attrName>style.visibility</p:attrName>
                            </p:attrNameLst>
                          </p:cBhvr>
                          <p:to>
                            <p:strVal val="visible"/>
                          </p:to>
                        </p:set>
                        <p:animEffect transition="in" filter="wipe(left)">
                          <p:cBhvr>
                            <p:cTn dur="600"/>
                            <p:tgtEl>
                              <p:spTgt spid="27"/>
                            </p:tgtEl>
                          </p:cBhvr>
                        </p:animEffect>
                      </p:childTnLst>
                    </p:cTn>
                  </p:par>
                </p:tnLst>
              </p:tmpl>
            </p:tmplLst>
          </p:bldP>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809155A2-4731-4444-9B45-2A363FBCDD3C}" type="datetime1">
              <a:rPr lang="en-US" smtClean="0"/>
              <a:t>7/10/2023</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3407315" y="1964879"/>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4478726" y="2031622"/>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4483713" y="3169901"/>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3401855" y="3254607"/>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983326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2" name="Freeform 15">
            <a:extLst>
              <a:ext uri="{FF2B5EF4-FFF2-40B4-BE49-F238E27FC236}">
                <a16:creationId xmlns:a16="http://schemas.microsoft.com/office/drawing/2014/main"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3" name="Freeform 16">
            <a:extLst>
              <a:ext uri="{FF2B5EF4-FFF2-40B4-BE49-F238E27FC236}">
                <a16:creationId xmlns:a16="http://schemas.microsoft.com/office/drawing/2014/main"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4" name="Freeform 37">
            <a:extLst>
              <a:ext uri="{FF2B5EF4-FFF2-40B4-BE49-F238E27FC236}">
                <a16:creationId xmlns:a16="http://schemas.microsoft.com/office/drawing/2014/main"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1752427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89EF8DDE-8881-43AF-BD1C-58922D52E83C}" type="datetime1">
              <a:rPr lang="en-US" smtClean="0"/>
              <a:t>7/10/2023</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153152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B3CAB38F-C1D7-41D9-9BCA-BE06E0112628}" type="datetime1">
              <a:rPr lang="en-US" smtClean="0"/>
              <a:t>7/10/2023</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latin typeface="Roboto" panose="02000000000000000000" pitchFamily="2" charset="0"/>
                </a:rPr>
                <a:t>01</a:t>
              </a:r>
              <a:endParaRPr b="1" dirty="0">
                <a:latin typeface="Roboto" panose="02000000000000000000" pitchFamily="2" charset="0"/>
              </a:endParaRPr>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02</a:t>
              </a:r>
              <a:endParaRPr b="1" dirty="0">
                <a:solidFill>
                  <a:schemeClr val="tx1">
                    <a:lumMod val="85000"/>
                    <a:lumOff val="15000"/>
                  </a:schemeClr>
                </a:solidFill>
                <a:latin typeface="Roboto" panose="02000000000000000000" pitchFamily="2" charset="0"/>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03</a:t>
              </a:r>
              <a:endParaRPr b="1" dirty="0">
                <a:solidFill>
                  <a:schemeClr val="tx1">
                    <a:lumMod val="85000"/>
                    <a:lumOff val="15000"/>
                  </a:schemeClr>
                </a:solidFill>
                <a:latin typeface="Roboto" panose="02000000000000000000" pitchFamily="2" charset="0"/>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04</a:t>
              </a:r>
              <a:endParaRPr b="1" dirty="0">
                <a:solidFill>
                  <a:schemeClr val="tx1">
                    <a:lumMod val="85000"/>
                    <a:lumOff val="15000"/>
                  </a:schemeClr>
                </a:solidFill>
                <a:latin typeface="Roboto" panose="02000000000000000000" pitchFamily="2" charset="0"/>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05</a:t>
              </a:r>
              <a:endParaRPr b="1" dirty="0">
                <a:solidFill>
                  <a:schemeClr val="tx1">
                    <a:lumMod val="85000"/>
                    <a:lumOff val="15000"/>
                  </a:schemeClr>
                </a:solidFill>
                <a:latin typeface="Roboto" panose="02000000000000000000" pitchFamily="2" charset="0"/>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923727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1999F7FB-C400-47A6-AA5C-CE870B58E474}" type="datetime1">
              <a:rPr lang="en-US" smtClean="0"/>
              <a:t>7/10/2023</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3202083" y="1435259"/>
            <a:ext cx="2739834" cy="2684941"/>
            <a:chOff x="4170252" y="1464582"/>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2"/>
              <a:ext cx="3851497" cy="3928834"/>
              <a:chOff x="2133599" y="9016998"/>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100" y="9016998"/>
                <a:ext cx="2457449" cy="3771901"/>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latin typeface="Roboto" panose="02000000000000000000" pitchFamily="2" charset="0"/>
                  </a:rPr>
                  <a:t>01 </a:t>
                </a:r>
                <a:endParaRPr b="1" dirty="0">
                  <a:latin typeface="Roboto" panose="02000000000000000000" pitchFamily="2" charset="0"/>
                </a:endParaRPr>
              </a:p>
            </p:txBody>
          </p:sp>
          <p:sp>
            <p:nvSpPr>
              <p:cNvPr id="27" name="Shape">
                <a:extLst>
                  <a:ext uri="{FF2B5EF4-FFF2-40B4-BE49-F238E27FC236}">
                    <a16:creationId xmlns:a16="http://schemas.microsoft.com/office/drawing/2014/main" id="{74FFCB5D-306B-4FE0-8BF5-B40D7DE9ED33}"/>
                  </a:ext>
                </a:extLst>
              </p:cNvPr>
              <p:cNvSpPr/>
              <p:nvPr/>
            </p:nvSpPr>
            <p:spPr>
              <a:xfrm>
                <a:off x="2641600" y="11963399"/>
                <a:ext cx="4078648"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bg1"/>
                    </a:solidFill>
                    <a:latin typeface="Roboto" panose="02000000000000000000" pitchFamily="2" charset="0"/>
                  </a:rPr>
                  <a:t>02</a:t>
                </a:r>
                <a:endParaRPr b="1" dirty="0">
                  <a:solidFill>
                    <a:schemeClr val="bg1"/>
                  </a:solidFill>
                  <a:latin typeface="Roboto" panose="02000000000000000000" pitchFamily="2" charset="0"/>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1"/>
                <a:ext cx="2475747" cy="3471934"/>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bg1"/>
                    </a:solidFill>
                    <a:latin typeface="Roboto" panose="02000000000000000000" pitchFamily="2" charset="0"/>
                  </a:rPr>
                  <a:t>  03</a:t>
                </a:r>
                <a:endParaRPr b="1" dirty="0">
                  <a:solidFill>
                    <a:schemeClr val="bg1"/>
                  </a:solidFill>
                  <a:latin typeface="Roboto" panose="02000000000000000000" pitchFamily="2" charset="0"/>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dirty="0">
                <a:latin typeface="Roboto" panose="02000000000000000000" pitchFamily="2" charset="0"/>
              </a:endParaRPr>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228446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12B9945D-E237-4126-A1E3-D1CA95179653}" type="datetime1">
              <a:rPr lang="en-US" smtClean="0"/>
              <a:t>7/10/2023</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3051630" y="2002734"/>
            <a:ext cx="2608391" cy="2186735"/>
            <a:chOff x="3578653" y="1302007"/>
            <a:chExt cx="4878227"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578653" y="3672772"/>
              <a:ext cx="2048199"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722061" y="2230325"/>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383707" y="3148097"/>
              <a:ext cx="2048198"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103083" y="4589333"/>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dirty="0">
                <a:latin typeface="Roboto" panose="02000000000000000000" pitchFamily="2" charset="0"/>
              </a:endParaRPr>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588093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628650" y="5032734"/>
            <a:ext cx="2057400" cy="273844"/>
          </a:xfrm>
        </p:spPr>
        <p:txBody>
          <a:bodyPr/>
          <a:lstStyle/>
          <a:p>
            <a:fld id="{DFB6A500-3E1B-4FD5-B046-9EE088EDC8F8}" type="datetime1">
              <a:rPr lang="en-US" smtClean="0"/>
              <a:t>7/10/2023</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3028950" y="5032734"/>
            <a:ext cx="3086100" cy="273844"/>
          </a:xfrm>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7" name="Circle">
            <a:extLst>
              <a:ext uri="{FF2B5EF4-FFF2-40B4-BE49-F238E27FC236}">
                <a16:creationId xmlns:a16="http://schemas.microsoft.com/office/drawing/2014/main"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Circle">
            <a:extLst>
              <a:ext uri="{FF2B5EF4-FFF2-40B4-BE49-F238E27FC236}">
                <a16:creationId xmlns:a16="http://schemas.microsoft.com/office/drawing/2014/main"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Circle">
            <a:extLst>
              <a:ext uri="{FF2B5EF4-FFF2-40B4-BE49-F238E27FC236}">
                <a16:creationId xmlns:a16="http://schemas.microsoft.com/office/drawing/2014/main"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Circle">
            <a:extLst>
              <a:ext uri="{FF2B5EF4-FFF2-40B4-BE49-F238E27FC236}">
                <a16:creationId xmlns:a16="http://schemas.microsoft.com/office/drawing/2014/main"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454089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7009BDB3-49C1-4533-ACD7-4AE14A636439}" type="datetime1">
              <a:rPr lang="en-US" smtClean="0"/>
              <a:t>7/10/2023</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134453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281E4516-6AB5-4CB9-A448-124806BA72AB}" type="datetime1">
              <a:rPr lang="en-US" smtClean="0"/>
              <a:t>7/10/2023</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latin typeface="Roboto" panose="02000000000000000000" pitchFamily="2" charset="0"/>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latin typeface="Roboto" panose="02000000000000000000" pitchFamily="2" charset="0"/>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582932" y="3593716"/>
              <a:ext cx="3501480" cy="516934"/>
            </a:xfrm>
            <a:prstGeom prst="rect">
              <a:avLst/>
            </a:prstGeom>
          </p:spPr>
          <p:txBody>
            <a:bodyPr wrap="none">
              <a:spAutoFit/>
            </a:bodyPr>
            <a:lstStyle/>
            <a:p>
              <a:pPr algn="ctr"/>
              <a:r>
                <a:rPr lang="en-US" sz="1600" b="1" cap="all" dirty="0">
                  <a:solidFill>
                    <a:schemeClr val="bg1"/>
                  </a:solidFill>
                  <a:latin typeface="Roboto" panose="02000000000000000000" pitchFamily="2" charset="0"/>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684743" y="3307981"/>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4565333" y="3466084"/>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2259480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0D3DEB40-9C64-4C7A-9876-66833E074B40}" type="datetime1">
              <a:rPr lang="en-US" smtClean="0"/>
              <a:t>7/10/2023</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3066273" y="1597086"/>
            <a:ext cx="1324237" cy="999343"/>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rgbClr val="F68122"/>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4544156" y="1588941"/>
            <a:ext cx="1324237" cy="925621"/>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rgbClr val="5CA144"/>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3759164" y="2754178"/>
            <a:ext cx="1324237" cy="925621"/>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rgbClr val="094D8E"/>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906779" y="555784"/>
            <a:ext cx="7768093" cy="869155"/>
          </a:xfrm>
        </p:spPr>
        <p:txBody>
          <a:bodyPr/>
          <a:lstStyle/>
          <a:p>
            <a:r>
              <a:rPr lang="en-US" dirty="0"/>
              <a:t>Click to edit Master title style</a:t>
            </a:r>
          </a:p>
        </p:txBody>
      </p:sp>
      <p:sp>
        <p:nvSpPr>
          <p:cNvPr id="14" name="Text Placeholder 39">
            <a:extLst>
              <a:ext uri="{FF2B5EF4-FFF2-40B4-BE49-F238E27FC236}">
                <a16:creationId xmlns:a16="http://schemas.microsoft.com/office/drawing/2014/main" id="{CA5BC581-A2E4-4D10-8C2A-E81E2E55D886}"/>
              </a:ext>
            </a:extLst>
          </p:cNvPr>
          <p:cNvSpPr>
            <a:spLocks noGrp="1"/>
          </p:cNvSpPr>
          <p:nvPr>
            <p:ph type="body" sz="quarter" idx="17" hasCustomPrompt="1"/>
          </p:nvPr>
        </p:nvSpPr>
        <p:spPr>
          <a:xfrm>
            <a:off x="210370" y="1828557"/>
            <a:ext cx="2415849" cy="925621"/>
          </a:xfrm>
        </p:spPr>
        <p:txBody>
          <a:bodyPr>
            <a:normAutofit/>
          </a:bodyPr>
          <a:lstStyle>
            <a:lvl1pPr marL="0" indent="0">
              <a:buNone/>
              <a:defRPr sz="2400" baseline="0">
                <a:solidFill>
                  <a:srgbClr val="F68122"/>
                </a:solidFill>
              </a:defRPr>
            </a:lvl1pPr>
          </a:lstStyle>
          <a:p>
            <a:pPr lvl="0"/>
            <a:r>
              <a:rPr lang="en-US" dirty="0"/>
              <a:t>Click to add text</a:t>
            </a:r>
          </a:p>
        </p:txBody>
      </p:sp>
      <p:sp>
        <p:nvSpPr>
          <p:cNvPr id="15" name="Text Placeholder 39">
            <a:extLst>
              <a:ext uri="{FF2B5EF4-FFF2-40B4-BE49-F238E27FC236}">
                <a16:creationId xmlns:a16="http://schemas.microsoft.com/office/drawing/2014/main" id="{4CC8442B-3832-4B20-AE92-39896E6EB1FE}"/>
              </a:ext>
            </a:extLst>
          </p:cNvPr>
          <p:cNvSpPr>
            <a:spLocks noGrp="1"/>
          </p:cNvSpPr>
          <p:nvPr>
            <p:ph type="body" sz="quarter" idx="18"/>
          </p:nvPr>
        </p:nvSpPr>
        <p:spPr>
          <a:xfrm>
            <a:off x="6216346" y="1931139"/>
            <a:ext cx="2415849" cy="925621"/>
          </a:xfrm>
        </p:spPr>
        <p:txBody>
          <a:bodyPr>
            <a:normAutofit/>
          </a:bodyPr>
          <a:lstStyle>
            <a:lvl1pPr marL="0" indent="0">
              <a:buNone/>
              <a:defRPr sz="2400">
                <a:solidFill>
                  <a:srgbClr val="5CA144"/>
                </a:solidFill>
              </a:defRPr>
            </a:lvl1pPr>
          </a:lstStyle>
          <a:p>
            <a:pPr lvl="0"/>
            <a:endParaRPr lang="en-US" dirty="0"/>
          </a:p>
        </p:txBody>
      </p:sp>
      <p:sp>
        <p:nvSpPr>
          <p:cNvPr id="16" name="Text Placeholder 39">
            <a:extLst>
              <a:ext uri="{FF2B5EF4-FFF2-40B4-BE49-F238E27FC236}">
                <a16:creationId xmlns:a16="http://schemas.microsoft.com/office/drawing/2014/main" id="{39A02F38-5B89-440F-AA95-805923AE90C2}"/>
              </a:ext>
            </a:extLst>
          </p:cNvPr>
          <p:cNvSpPr>
            <a:spLocks noGrp="1"/>
          </p:cNvSpPr>
          <p:nvPr>
            <p:ph type="body" sz="quarter" idx="19"/>
          </p:nvPr>
        </p:nvSpPr>
        <p:spPr>
          <a:xfrm>
            <a:off x="3104413" y="3782116"/>
            <a:ext cx="2415849" cy="925621"/>
          </a:xfrm>
        </p:spPr>
        <p:txBody>
          <a:bodyPr>
            <a:normAutofit/>
          </a:bodyPr>
          <a:lstStyle>
            <a:lvl1pPr marL="0" indent="0">
              <a:buNone/>
              <a:defRPr sz="2400">
                <a:solidFill>
                  <a:srgbClr val="094D8E"/>
                </a:solidFill>
              </a:defRPr>
            </a:lvl1pPr>
          </a:lstStyle>
          <a:p>
            <a:pPr lvl="0"/>
            <a:endParaRPr lang="en-US" dirty="0"/>
          </a:p>
        </p:txBody>
      </p:sp>
      <p:sp>
        <p:nvSpPr>
          <p:cNvPr id="17" name="Text Placeholder 39">
            <a:extLst>
              <a:ext uri="{FF2B5EF4-FFF2-40B4-BE49-F238E27FC236}">
                <a16:creationId xmlns:a16="http://schemas.microsoft.com/office/drawing/2014/main" id="{B731BBAB-4812-4BDA-AAD2-C11368538C61}"/>
              </a:ext>
            </a:extLst>
          </p:cNvPr>
          <p:cNvSpPr>
            <a:spLocks noGrp="1"/>
          </p:cNvSpPr>
          <p:nvPr>
            <p:ph type="body" sz="quarter" idx="20" hasCustomPrompt="1"/>
          </p:nvPr>
        </p:nvSpPr>
        <p:spPr>
          <a:xfrm>
            <a:off x="4223738" y="3082180"/>
            <a:ext cx="1207925" cy="925621"/>
          </a:xfrm>
        </p:spPr>
        <p:txBody>
          <a:bodyPr>
            <a:normAutofit/>
          </a:bodyPr>
          <a:lstStyle>
            <a:lvl1pPr marL="0" indent="0">
              <a:buNone/>
              <a:defRPr sz="2400">
                <a:solidFill>
                  <a:schemeClr val="bg1"/>
                </a:solidFill>
              </a:defRPr>
            </a:lvl1pPr>
          </a:lstStyle>
          <a:p>
            <a:pPr lvl="0"/>
            <a:r>
              <a:rPr lang="en-US" dirty="0"/>
              <a:t>3</a:t>
            </a:r>
          </a:p>
        </p:txBody>
      </p:sp>
      <p:sp>
        <p:nvSpPr>
          <p:cNvPr id="18" name="Text Placeholder 39">
            <a:extLst>
              <a:ext uri="{FF2B5EF4-FFF2-40B4-BE49-F238E27FC236}">
                <a16:creationId xmlns:a16="http://schemas.microsoft.com/office/drawing/2014/main" id="{A97A1C18-D2D7-4E8D-AB61-CF6815C39E5B}"/>
              </a:ext>
            </a:extLst>
          </p:cNvPr>
          <p:cNvSpPr>
            <a:spLocks noGrp="1"/>
          </p:cNvSpPr>
          <p:nvPr>
            <p:ph type="body" sz="quarter" idx="21" hasCustomPrompt="1"/>
          </p:nvPr>
        </p:nvSpPr>
        <p:spPr>
          <a:xfrm>
            <a:off x="4572000" y="1896493"/>
            <a:ext cx="1207925" cy="925621"/>
          </a:xfrm>
        </p:spPr>
        <p:txBody>
          <a:bodyPr>
            <a:normAutofit/>
          </a:bodyPr>
          <a:lstStyle>
            <a:lvl1pPr marL="0" indent="0" algn="ctr">
              <a:buNone/>
              <a:defRPr sz="2400">
                <a:solidFill>
                  <a:schemeClr val="bg1"/>
                </a:solidFill>
              </a:defRPr>
            </a:lvl1pPr>
          </a:lstStyle>
          <a:p>
            <a:pPr lvl="0"/>
            <a:r>
              <a:rPr lang="en-US" dirty="0"/>
              <a:t>2</a:t>
            </a:r>
          </a:p>
        </p:txBody>
      </p:sp>
      <p:sp>
        <p:nvSpPr>
          <p:cNvPr id="19" name="Text Placeholder 39">
            <a:extLst>
              <a:ext uri="{FF2B5EF4-FFF2-40B4-BE49-F238E27FC236}">
                <a16:creationId xmlns:a16="http://schemas.microsoft.com/office/drawing/2014/main" id="{D6143BA6-2892-40CD-8B14-A5EE4977356E}"/>
              </a:ext>
            </a:extLst>
          </p:cNvPr>
          <p:cNvSpPr>
            <a:spLocks noGrp="1"/>
          </p:cNvSpPr>
          <p:nvPr>
            <p:ph type="body" sz="quarter" idx="22" hasCustomPrompt="1"/>
          </p:nvPr>
        </p:nvSpPr>
        <p:spPr>
          <a:xfrm>
            <a:off x="3114540" y="1922130"/>
            <a:ext cx="1207925" cy="925621"/>
          </a:xfrm>
        </p:spPr>
        <p:txBody>
          <a:bodyPr>
            <a:normAutofit/>
          </a:bodyPr>
          <a:lstStyle>
            <a:lvl1pPr marL="0" indent="0" algn="ctr">
              <a:buNone/>
              <a:defRPr sz="2400">
                <a:solidFill>
                  <a:schemeClr val="bg1"/>
                </a:solidFill>
              </a:defRPr>
            </a:lvl1pPr>
          </a:lstStyle>
          <a:p>
            <a:pPr lvl="0"/>
            <a:r>
              <a:rPr lang="en-US" dirty="0"/>
              <a:t>1</a:t>
            </a:r>
          </a:p>
        </p:txBody>
      </p:sp>
    </p:spTree>
    <p:extLst>
      <p:ext uri="{BB962C8B-B14F-4D97-AF65-F5344CB8AC3E}">
        <p14:creationId xmlns:p14="http://schemas.microsoft.com/office/powerpoint/2010/main" val="34640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circle(in)">
                                      <p:cBhvr>
                                        <p:cTn id="16" dur="2000"/>
                                        <p:tgtEl>
                                          <p:spTgt spid="17">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circle(in)">
                                      <p:cBhvr>
                                        <p:cTn id="19" dur="2000"/>
                                        <p:tgtEl>
                                          <p:spTgt spid="19">
                                            <p:txEl>
                                              <p:pRg st="0" end="0"/>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circle(in)">
                                      <p:cBhvr>
                                        <p:cTn id="22" dur="2000"/>
                                        <p:tgtEl>
                                          <p:spTgt spid="18">
                                            <p:txEl>
                                              <p:pRg st="0" end="0"/>
                                            </p:txEl>
                                          </p:spTgt>
                                        </p:tgtEl>
                                      </p:cBhvr>
                                    </p:animEffect>
                                  </p:childTnLst>
                                </p:cTn>
                              </p:par>
                              <p:par>
                                <p:cTn id="23" presetID="2" presetClass="entr" presetSubtype="8" fill="hold" grpId="0" nodeType="withEffect">
                                  <p:stCondLst>
                                    <p:cond delay="200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2500"/>
                                  </p:stCondLst>
                                  <p:endCondLst>
                                    <p:cond evt="begin" delay="0">
                                      <p:tn val="27"/>
                                    </p:cond>
                                  </p:endCondLst>
                                  <p:childTnLst>
                                    <p:set>
                                      <p:cBhvr>
                                        <p:cTn id="28" dur="1" fill="hold">
                                          <p:stCondLst>
                                            <p:cond delay="0"/>
                                          </p:stCondLst>
                                        </p:cTn>
                                        <p:tgtEl>
                                          <p:spTgt spid="15">
                                            <p:txEl>
                                              <p:pRg st="0" end="0"/>
                                            </p:txEl>
                                          </p:spTgt>
                                        </p:tgtEl>
                                        <p:attrNameLst>
                                          <p:attrName>style.visibility</p:attrName>
                                        </p:attrNameLst>
                                      </p:cBhvr>
                                      <p:to>
                                        <p:strVal val="visible"/>
                                      </p:to>
                                    </p:set>
                                    <p:anim calcmode="lin" valueType="num">
                                      <p:cBhvr additive="base">
                                        <p:cTn id="2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5">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nodePh="1">
                                  <p:stCondLst>
                                    <p:cond delay="3000"/>
                                  </p:stCondLst>
                                  <p:endCondLst>
                                    <p:cond evt="begin" delay="0">
                                      <p:tn val="31"/>
                                    </p:cond>
                                  </p:end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build="p">
        <p:tmplLst>
          <p:tmpl lvl="1">
            <p:tnLst>
              <p:par>
                <p:cTn presetID="2" presetClass="entr" presetSubtype="8" fill="hold" nodeType="withEffect">
                  <p:stCondLst>
                    <p:cond delay="20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fill="hold" nodeType="withEffect" nodePh="1">
                  <p:stCondLst>
                    <p:cond delay="2500"/>
                  </p:stCondLst>
                  <p:endCondLst>
                    <p:cond delay="0"/>
                  </p:end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 presetClass="entr" presetSubtype="4" fill="hold" nodeType="withEffect" nodePh="1">
                  <p:stCondLst>
                    <p:cond delay="3000"/>
                  </p:stCondLst>
                  <p:endCondLst>
                    <p:cond delay="0"/>
                  </p:end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6" presetClass="entr" presetSubtype="16"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circle(in)">
                      <p:cBhvr>
                        <p:cTn dur="2000"/>
                        <p:tgtEl>
                          <p:spTgt spid="17"/>
                        </p:tgtEl>
                      </p:cBhvr>
                    </p:animEffect>
                  </p:childTnLst>
                </p:cTn>
              </p:par>
            </p:tnLst>
          </p:tmpl>
        </p:tmplLst>
      </p:bldP>
      <p:bldP spid="18" grpId="0" build="p">
        <p:tmplLst>
          <p:tmpl lvl="1">
            <p:tnLst>
              <p:par>
                <p:cTn presetID="6"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circle(in)">
                      <p:cBhvr>
                        <p:cTn dur="2000"/>
                        <p:tgtEl>
                          <p:spTgt spid="18"/>
                        </p:tgtEl>
                      </p:cBhvr>
                    </p:animEffect>
                  </p:childTnLst>
                </p:cTn>
              </p:par>
            </p:tnLst>
          </p:tmpl>
        </p:tmplLst>
      </p:bldP>
      <p:bldP spid="19" grpId="0" build="p">
        <p:tmplLst>
          <p:tmpl lvl="1">
            <p:tnLst>
              <p:par>
                <p:cTn presetID="6"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circle(in)">
                      <p:cBhvr>
                        <p:cTn dur="2000"/>
                        <p:tgtEl>
                          <p:spTgt spid="1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FCD3D0-B8E6-4D3D-ADD8-77DC0CF29BCF}"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33635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7"/>
            <a:ext cx="7475220" cy="869155"/>
          </a:xfrm>
        </p:spPr>
        <p:txBody>
          <a:bodyPr/>
          <a:lstStyle>
            <a:lvl1pPr>
              <a:defRPr sz="3200">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F6D658FF-E115-4A21-9C9D-6ABAC9D93476}" type="datetime1">
              <a:rPr lang="en-US" smtClean="0"/>
              <a:t>7/10/2023</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0"/>
            <a:ext cx="7389812" cy="2754313"/>
          </a:xfrm>
        </p:spPr>
        <p:txBody>
          <a:bodyPr>
            <a:normAutofit/>
          </a:bodyPr>
          <a:lstStyle>
            <a:lvl1pPr>
              <a:defRPr sz="2400"/>
            </a:lvl1pPr>
            <a:lvl2pPr>
              <a:defRPr sz="20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727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sz="3200">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CA524D34-659D-47D4-A7AD-68C06A419F5F}" type="datetime1">
              <a:rPr lang="en-US" smtClean="0"/>
              <a:t>7/10/2023</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906463" y="1524000"/>
            <a:ext cx="7475537" cy="3063875"/>
          </a:xfrm>
        </p:spPr>
        <p:txBody>
          <a:bodyPr>
            <a:normAutofit/>
          </a:bodyPr>
          <a:lstStyle>
            <a:lvl1pPr>
              <a:defRPr sz="2400"/>
            </a:lvl1pPr>
            <a:lvl2pPr>
              <a:defRPr sz="20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6874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sz="3200">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718CFBFE-891A-4928-85DB-29C4EDBACA3D}" type="datetime1">
              <a:rPr lang="en-US" smtClean="0"/>
              <a:t>7/10/2023</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2921031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grpSp>
        <p:nvGrpSpPr>
          <p:cNvPr id="6" name="组合 15">
            <a:extLst>
              <a:ext uri="{FF2B5EF4-FFF2-40B4-BE49-F238E27FC236}">
                <a16:creationId xmlns:a16="http://schemas.microsoft.com/office/drawing/2014/main" id="{F93419E9-CEEA-4067-9A78-227562CD3043}"/>
              </a:ext>
            </a:extLst>
          </p:cNvPr>
          <p:cNvGrpSpPr/>
          <p:nvPr userDrawn="1"/>
        </p:nvGrpSpPr>
        <p:grpSpPr>
          <a:xfrm>
            <a:off x="7740081" y="440567"/>
            <a:ext cx="1124663" cy="1099588"/>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8" y="2168097"/>
            <a:ext cx="303662"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525185" y="3365141"/>
            <a:ext cx="303662"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7" y="2078044"/>
            <a:ext cx="4681540"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17587" y="3261040"/>
            <a:ext cx="4681540" cy="466725"/>
          </a:xfrm>
        </p:spPr>
        <p:txBody>
          <a:bodyPr>
            <a:noAutofit/>
          </a:bodyPr>
          <a:lstStyle>
            <a:lvl1pPr>
              <a:defRPr sz="2400"/>
            </a:lvl1pPr>
          </a:lstStyle>
          <a:p>
            <a:pPr lvl="0"/>
            <a:r>
              <a:rPr lang="en-US" dirty="0"/>
              <a:t>Click to edit text styles</a:t>
            </a:r>
          </a:p>
        </p:txBody>
      </p:sp>
      <p:sp>
        <p:nvSpPr>
          <p:cNvPr id="13" name="Title 12">
            <a:extLst>
              <a:ext uri="{FF2B5EF4-FFF2-40B4-BE49-F238E27FC236}">
                <a16:creationId xmlns:a16="http://schemas.microsoft.com/office/drawing/2014/main" id="{70C1B9FC-5679-4937-A7C0-C8605702B6D4}"/>
              </a:ext>
            </a:extLst>
          </p:cNvPr>
          <p:cNvSpPr>
            <a:spLocks noGrp="1"/>
          </p:cNvSpPr>
          <p:nvPr>
            <p:ph type="title"/>
          </p:nvPr>
        </p:nvSpPr>
        <p:spPr/>
        <p:txBody>
          <a:bodyPr/>
          <a:lstStyle/>
          <a:p>
            <a:r>
              <a:rPr lang="en-US"/>
              <a:t>Click to edit Master title style</a:t>
            </a:r>
          </a:p>
        </p:txBody>
      </p:sp>
      <p:sp>
        <p:nvSpPr>
          <p:cNvPr id="15" name="Date Placeholder 14">
            <a:extLst>
              <a:ext uri="{FF2B5EF4-FFF2-40B4-BE49-F238E27FC236}">
                <a16:creationId xmlns:a16="http://schemas.microsoft.com/office/drawing/2014/main" id="{9712FC38-3EB2-4A9A-8638-1DF3F7B0A9C3}"/>
              </a:ext>
            </a:extLst>
          </p:cNvPr>
          <p:cNvSpPr>
            <a:spLocks noGrp="1"/>
          </p:cNvSpPr>
          <p:nvPr>
            <p:ph type="dt" sz="half" idx="15"/>
          </p:nvPr>
        </p:nvSpPr>
        <p:spPr/>
        <p:txBody>
          <a:bodyPr/>
          <a:lstStyle/>
          <a:p>
            <a:fld id="{43D00F40-BAD4-47BD-962A-AE498927684B}" type="datetime1">
              <a:rPr lang="en-US" smtClean="0"/>
              <a:t>7/10/2023</a:t>
            </a:fld>
            <a:endParaRPr lang="en-US"/>
          </a:p>
        </p:txBody>
      </p:sp>
      <p:sp>
        <p:nvSpPr>
          <p:cNvPr id="16" name="Footer Placeholder 15">
            <a:extLst>
              <a:ext uri="{FF2B5EF4-FFF2-40B4-BE49-F238E27FC236}">
                <a16:creationId xmlns:a16="http://schemas.microsoft.com/office/drawing/2014/main" id="{2333C2F1-ADD3-4891-9142-84712A6468F3}"/>
              </a:ext>
            </a:extLst>
          </p:cNvPr>
          <p:cNvSpPr>
            <a:spLocks noGrp="1"/>
          </p:cNvSpPr>
          <p:nvPr>
            <p:ph type="ftr" sz="quarter" idx="16"/>
          </p:nvPr>
        </p:nvSpPr>
        <p:spPr/>
        <p:txBody>
          <a:bodyPr/>
          <a:lstStyle/>
          <a:p>
            <a:r>
              <a:rPr lang="en-US"/>
              <a:t>Tin học lớp 4_NXB ĐH Vinh_Kiến tạo công dân toàn cầu</a:t>
            </a:r>
            <a:endParaRPr lang="en-US" dirty="0"/>
          </a:p>
        </p:txBody>
      </p:sp>
      <p:sp>
        <p:nvSpPr>
          <p:cNvPr id="18" name="Slide Number Placeholder 17">
            <a:extLst>
              <a:ext uri="{FF2B5EF4-FFF2-40B4-BE49-F238E27FC236}">
                <a16:creationId xmlns:a16="http://schemas.microsoft.com/office/drawing/2014/main" id="{FF01400F-7E41-437F-B218-721F0BCAFA1E}"/>
              </a:ext>
            </a:extLst>
          </p:cNvPr>
          <p:cNvSpPr>
            <a:spLocks noGrp="1"/>
          </p:cNvSpPr>
          <p:nvPr>
            <p:ph type="sldNum" sz="quarter" idx="17"/>
          </p:nvPr>
        </p:nvSpPr>
        <p:spPr/>
        <p:txBody>
          <a:bodyPr/>
          <a:lstStyle/>
          <a:p>
            <a:fld id="{30468810-060D-430C-ACDF-BB351635E08B}" type="slidenum">
              <a:rPr lang="en-US" smtClean="0"/>
              <a:t>‹#›</a:t>
            </a:fld>
            <a:endParaRPr lang="en-US" dirty="0"/>
          </a:p>
        </p:txBody>
      </p:sp>
    </p:spTree>
    <p:extLst>
      <p:ext uri="{BB962C8B-B14F-4D97-AF65-F5344CB8AC3E}">
        <p14:creationId xmlns:p14="http://schemas.microsoft.com/office/powerpoint/2010/main" val="15626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par>
                                <p:cTn id="11" presetID="42" presetClass="entr" presetSubtype="0" fill="hold" grpId="0" nodeType="withEffect">
                                  <p:stCondLst>
                                    <p:cond delay="2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31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par>
                                <p:cTn id="19" presetID="42" presetClass="entr" presetSubtype="0" fill="hold" grpId="0" nodeType="withEffect">
                                  <p:stCondLst>
                                    <p:cond delay="3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43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build="p">
        <p:tmplLst>
          <p:tmpl lvl="1">
            <p:tnLst>
              <p:par>
                <p:cTn presetID="22" presetClass="entr" presetSubtype="8" fill="hold" nodeType="withEffect">
                  <p:stCondLst>
                    <p:cond delay="31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withEffect">
                  <p:stCondLst>
                    <p:cond delay="4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8BF556-16F8-4F11-90B8-F98828E8416A}" type="datetime1">
              <a:rPr lang="en-US" smtClean="0"/>
              <a:t>7/10/2023</a:t>
            </a:fld>
            <a:endParaRPr lang="en-US"/>
          </a:p>
        </p:txBody>
      </p:sp>
      <p:sp>
        <p:nvSpPr>
          <p:cNvPr id="3" name="Footer Placeholder 2"/>
          <p:cNvSpPr>
            <a:spLocks noGrp="1"/>
          </p:cNvSpPr>
          <p:nvPr>
            <p:ph type="ftr" sz="quarter" idx="11"/>
          </p:nvPr>
        </p:nvSpPr>
        <p:spPr/>
        <p:txBody>
          <a:bodyPr/>
          <a:lstStyle/>
          <a:p>
            <a:r>
              <a:rPr lang="en-US"/>
              <a:t>Tin học lớp 4_NXB ĐH Vinh_Kiến tạo công dân toàn cầu</a:t>
            </a:r>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3348748" y="837225"/>
            <a:ext cx="244650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err="1">
                <a:ln/>
                <a:solidFill>
                  <a:srgbClr val="FFBF53"/>
                </a:solidFill>
                <a:effectLst/>
                <a:latin typeface="Montserrat Black" panose="00000A00000000000000" pitchFamily="2" charset="0"/>
                <a:ea typeface="Roboto" panose="02000000000000000000" pitchFamily="2" charset="0"/>
              </a:rPr>
              <a:t>Trò</a:t>
            </a:r>
            <a:r>
              <a:rPr lang="en-US" sz="4000" b="1" cap="none" spc="0" dirty="0">
                <a:ln/>
                <a:solidFill>
                  <a:srgbClr val="FFBF53"/>
                </a:solidFill>
                <a:effectLst/>
                <a:latin typeface="Montserrat Black" panose="00000A00000000000000" pitchFamily="2" charset="0"/>
                <a:ea typeface="Roboto" panose="02000000000000000000" pitchFamily="2" charset="0"/>
              </a:rPr>
              <a:t> </a:t>
            </a:r>
            <a:r>
              <a:rPr lang="en-US" sz="4000" b="1" cap="none" spc="0" dirty="0" err="1">
                <a:ln/>
                <a:solidFill>
                  <a:srgbClr val="FFBF53"/>
                </a:solidFill>
                <a:effectLst/>
                <a:latin typeface="Montserrat Black" panose="00000A00000000000000" pitchFamily="2" charset="0"/>
                <a:ea typeface="Roboto" panose="02000000000000000000" pitchFamily="2" charset="0"/>
              </a:rPr>
              <a:t>chơi</a:t>
            </a:r>
            <a:endParaRPr lang="en-US" sz="4000" b="1" cap="none" spc="0" dirty="0">
              <a:ln/>
              <a:solidFill>
                <a:srgbClr val="FFBF53"/>
              </a:solidFill>
              <a:effectLst/>
              <a:latin typeface="Montserrat Black" panose="00000A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9C3E0647-0A93-F2C0-1DA4-008D723F5811}"/>
              </a:ext>
            </a:extLst>
          </p:cNvPr>
          <p:cNvGrpSpPr/>
          <p:nvPr userDrawn="1"/>
        </p:nvGrpSpPr>
        <p:grpSpPr>
          <a:xfrm>
            <a:off x="629350" y="1953153"/>
            <a:ext cx="7860664" cy="1262033"/>
            <a:chOff x="629350" y="1953153"/>
            <a:chExt cx="7860664" cy="1262033"/>
          </a:xfrm>
        </p:grpSpPr>
        <p:sp>
          <p:nvSpPr>
            <p:cNvPr id="6" name="Rectangle 5">
              <a:extLst>
                <a:ext uri="{FF2B5EF4-FFF2-40B4-BE49-F238E27FC236}">
                  <a16:creationId xmlns:a16="http://schemas.microsoft.com/office/drawing/2014/main" id="{29E22374-B91C-4C98-A154-C8B66B160583}"/>
                </a:ext>
              </a:extLst>
            </p:cNvPr>
            <p:cNvSpPr/>
            <p:nvPr userDrawn="1"/>
          </p:nvSpPr>
          <p:spPr>
            <a:xfrm rot="19896093">
              <a:off x="629350" y="2015281"/>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Rectangle 13">
              <a:extLst>
                <a:ext uri="{FF2B5EF4-FFF2-40B4-BE49-F238E27FC236}">
                  <a16:creationId xmlns:a16="http://schemas.microsoft.com/office/drawing/2014/main" id="{6AC7A142-13E7-49FC-88A9-1EE4CCD7876B}"/>
                </a:ext>
              </a:extLst>
            </p:cNvPr>
            <p:cNvSpPr/>
            <p:nvPr userDrawn="1"/>
          </p:nvSpPr>
          <p:spPr>
            <a:xfrm rot="20623843">
              <a:off x="2162382" y="1953153"/>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5" name="Rectangle 14">
              <a:extLst>
                <a:ext uri="{FF2B5EF4-FFF2-40B4-BE49-F238E27FC236}">
                  <a16:creationId xmlns:a16="http://schemas.microsoft.com/office/drawing/2014/main" id="{E979BFF6-69E3-40C6-8987-F415FF0054CD}"/>
                </a:ext>
              </a:extLst>
            </p:cNvPr>
            <p:cNvSpPr/>
            <p:nvPr userDrawn="1"/>
          </p:nvSpPr>
          <p:spPr>
            <a:xfrm rot="1055684">
              <a:off x="5793206" y="2072739"/>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6" name="Rectangle 15">
              <a:extLst>
                <a:ext uri="{FF2B5EF4-FFF2-40B4-BE49-F238E27FC236}">
                  <a16:creationId xmlns:a16="http://schemas.microsoft.com/office/drawing/2014/main" id="{C35D67C1-BB7E-4E44-BBE9-84B16007DE7E}"/>
                </a:ext>
              </a:extLst>
            </p:cNvPr>
            <p:cNvSpPr/>
            <p:nvPr userDrawn="1"/>
          </p:nvSpPr>
          <p:spPr>
            <a:xfrm rot="1055684">
              <a:off x="7743969" y="2432287"/>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sp>
        <p:nvSpPr>
          <p:cNvPr id="13" name="Rectangle 12">
            <a:extLst>
              <a:ext uri="{FF2B5EF4-FFF2-40B4-BE49-F238E27FC236}">
                <a16:creationId xmlns:a16="http://schemas.microsoft.com/office/drawing/2014/main" id="{C3109D88-EABF-4EEB-AE37-5B8E3C319BC2}"/>
              </a:ext>
            </a:extLst>
          </p:cNvPr>
          <p:cNvSpPr/>
          <p:nvPr userDrawn="1"/>
        </p:nvSpPr>
        <p:spPr>
          <a:xfrm>
            <a:off x="2616179" y="1549900"/>
            <a:ext cx="3911648"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07474"/>
                </a:solidFill>
                <a:effectLst/>
                <a:latin typeface="Montserrat Black" panose="00000A00000000000000" pitchFamily="2" charset="0"/>
                <a:ea typeface="Roboto" panose="02000000000000000000" pitchFamily="2" charset="0"/>
              </a:rPr>
              <a:t>Ai </a:t>
            </a:r>
            <a:r>
              <a:rPr lang="en-US" sz="4000" b="1" cap="none" spc="0" dirty="0" err="1">
                <a:ln/>
                <a:solidFill>
                  <a:srgbClr val="F07474"/>
                </a:solidFill>
                <a:effectLst/>
                <a:latin typeface="Montserrat Black" panose="00000A00000000000000" pitchFamily="2" charset="0"/>
                <a:ea typeface="Roboto" panose="02000000000000000000" pitchFamily="2" charset="0"/>
              </a:rPr>
              <a:t>nhanh</a:t>
            </a:r>
            <a:r>
              <a:rPr lang="en-US" sz="4000" b="1" cap="none" spc="0" dirty="0">
                <a:ln/>
                <a:solidFill>
                  <a:srgbClr val="F07474"/>
                </a:solidFill>
                <a:effectLst/>
                <a:latin typeface="Montserrat Black" panose="00000A00000000000000" pitchFamily="2" charset="0"/>
                <a:ea typeface="Roboto" panose="02000000000000000000" pitchFamily="2" charset="0"/>
              </a:rPr>
              <a:t> </a:t>
            </a:r>
            <a:r>
              <a:rPr lang="en-US" sz="4000" b="1" cap="none" spc="0" dirty="0" err="1">
                <a:ln/>
                <a:solidFill>
                  <a:srgbClr val="F07474"/>
                </a:solidFill>
                <a:effectLst/>
                <a:latin typeface="Montserrat Black" panose="00000A00000000000000" pitchFamily="2" charset="0"/>
                <a:ea typeface="Roboto" panose="02000000000000000000" pitchFamily="2" charset="0"/>
              </a:rPr>
              <a:t>hơn</a:t>
            </a:r>
            <a:endParaRPr lang="en-US" sz="4000" b="1" cap="none" spc="0" dirty="0">
              <a:ln/>
              <a:solidFill>
                <a:srgbClr val="F07474"/>
              </a:solidFill>
              <a:effectLst/>
              <a:latin typeface="Montserrat Black" panose="00000A00000000000000" pitchFamily="2" charset="0"/>
              <a:ea typeface="Roboto" panose="02000000000000000000" pitchFamily="2" charset="0"/>
            </a:endParaRPr>
          </a:p>
        </p:txBody>
      </p:sp>
      <p:sp>
        <p:nvSpPr>
          <p:cNvPr id="19" name="Title 1">
            <a:extLst>
              <a:ext uri="{FF2B5EF4-FFF2-40B4-BE49-F238E27FC236}">
                <a16:creationId xmlns:a16="http://schemas.microsoft.com/office/drawing/2014/main" id="{1DA29AD6-CC56-DB20-CF93-C0BA96195BAE}"/>
              </a:ext>
            </a:extLst>
          </p:cNvPr>
          <p:cNvSpPr>
            <a:spLocks noGrp="1"/>
          </p:cNvSpPr>
          <p:nvPr>
            <p:ph type="title"/>
          </p:nvPr>
        </p:nvSpPr>
        <p:spPr>
          <a:xfrm>
            <a:off x="1205511" y="294527"/>
            <a:ext cx="7706305" cy="869155"/>
          </a:xfrm>
        </p:spPr>
        <p:txBody>
          <a:bodyPr/>
          <a:lstStyle>
            <a:lvl1pPr>
              <a:defRPr>
                <a:solidFill>
                  <a:srgbClr val="094D8E"/>
                </a:solidFill>
              </a:defRPr>
            </a:lvl1pPr>
          </a:lstStyle>
          <a:p>
            <a:r>
              <a:rPr lang="en-US" dirty="0"/>
              <a:t>Click to edit Master title style</a:t>
            </a:r>
          </a:p>
        </p:txBody>
      </p:sp>
    </p:spTree>
    <p:extLst>
      <p:ext uri="{BB962C8B-B14F-4D97-AF65-F5344CB8AC3E}">
        <p14:creationId xmlns:p14="http://schemas.microsoft.com/office/powerpoint/2010/main" val="136245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43CEC143-6202-47EE-A1ED-A6C45B189575}" type="datetime1">
              <a:rPr lang="en-US" smtClean="0"/>
              <a:t>7/10/2023</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722320" y="1966162"/>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B</a:t>
              </a:r>
              <a:endParaRPr lang="zh-CN" altLang="en-US" sz="1800" dirty="0">
                <a:solidFill>
                  <a:schemeClr val="bg1"/>
                </a:solidFill>
                <a:latin typeface="Roboto" panose="02000000000000000000" pitchFamily="2" charset="0"/>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C</a:t>
              </a:r>
              <a:endParaRPr lang="zh-CN" altLang="en-US" sz="1800" dirty="0">
                <a:solidFill>
                  <a:schemeClr val="bg1"/>
                </a:solidFill>
                <a:latin typeface="Roboto" panose="02000000000000000000" pitchFamily="2" charset="0"/>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A</a:t>
              </a:r>
              <a:endParaRPr lang="zh-CN" altLang="en-US" sz="1800" dirty="0">
                <a:solidFill>
                  <a:schemeClr val="bg1"/>
                </a:solidFill>
                <a:latin typeface="Roboto" panose="02000000000000000000" pitchFamily="2" charset="0"/>
                <a:cs typeface="+mn-ea"/>
                <a:sym typeface="+mn-lt"/>
              </a:endParaRPr>
            </a:p>
          </p:txBody>
        </p:sp>
      </p:gr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1264210" y="1847732"/>
            <a:ext cx="5911850" cy="461962"/>
          </a:xfrm>
        </p:spPr>
        <p:txBody>
          <a:bodyPr>
            <a:noAutofit/>
          </a:bodyPr>
          <a:lstStyle>
            <a:lvl1pPr marL="0" indent="0">
              <a:buNone/>
              <a:defRPr sz="28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13343615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4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127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2" presetClass="entr" presetSubtype="1" fill="hold" grpId="0" nodeType="withEffect" p14:presetBounceEnd="72000">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14:bounceEnd="72000">
                                          <p:cBhvr additive="base">
                                            <p:cTn id="39"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40"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4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127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127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400"/>
                                            <p:tgtEl>
                                              <p:spTgt spid="8"/>
                                            </p:tgtEl>
                                          </p:cBhvr>
                                        </p:animEffect>
                                        <p:anim calcmode="lin" valueType="num">
                                          <p:cBhvr>
                                            <p:cTn id="40" dur="1400" fill="hold"/>
                                            <p:tgtEl>
                                              <p:spTgt spid="8"/>
                                            </p:tgtEl>
                                            <p:attrNameLst>
                                              <p:attrName>ppt_x</p:attrName>
                                            </p:attrNameLst>
                                          </p:cBhvr>
                                          <p:tavLst>
                                            <p:tav tm="0">
                                              <p:val>
                                                <p:strVal val="#ppt_x"/>
                                              </p:val>
                                            </p:tav>
                                            <p:tav tm="100000">
                                              <p:val>
                                                <p:strVal val="#ppt_x"/>
                                              </p:val>
                                            </p:tav>
                                          </p:tavLst>
                                        </p:anim>
                                        <p:anim calcmode="lin" valueType="num">
                                          <p:cBhvr>
                                            <p:cTn id="41" dur="14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39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2" presetClass="entr" presetSubtype="1"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250" fill="hold"/>
                                            <p:tgtEl>
                                              <p:spTgt spid="46"/>
                                            </p:tgtEl>
                                            <p:attrNameLst>
                                              <p:attrName>ppt_x</p:attrName>
                                            </p:attrNameLst>
                                          </p:cBhvr>
                                          <p:tavLst>
                                            <p:tav tm="0">
                                              <p:val>
                                                <p:strVal val="#ppt_x"/>
                                              </p:val>
                                            </p:tav>
                                            <p:tav tm="100000">
                                              <p:val>
                                                <p:strVal val="#ppt_x"/>
                                              </p:val>
                                            </p:tav>
                                          </p:tavLst>
                                        </p:anim>
                                        <p:anim calcmode="lin" valueType="num">
                                          <p:cBhvr additive="base">
                                            <p:cTn id="48"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139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8"/>
            <a:ext cx="7475220" cy="869155"/>
          </a:xfrm>
        </p:spPr>
        <p:txBody>
          <a:bodyPr/>
          <a:lstStyle>
            <a:lvl1pPr>
              <a:defRPr sz="3200">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27B0A2A7-EA8E-4FBD-9E01-CF01128E7452}" type="datetime1">
              <a:rPr lang="en-US" smtClean="0"/>
              <a:t>7/10/2023</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6"/>
            <a:ext cx="7389812" cy="2754313"/>
          </a:xfrm>
        </p:spPr>
        <p:txBody>
          <a:bodyPr>
            <a:normAutofit/>
          </a:bodyPr>
          <a:lstStyle>
            <a:lvl1pPr>
              <a:defRPr sz="2400"/>
            </a:lvl1pPr>
            <a:lvl2pPr>
              <a:defRPr sz="2000"/>
            </a:lvl2pPr>
            <a:lvl3pPr>
              <a:defRPr sz="1600"/>
            </a:lvl3pPr>
            <a:lvl4pPr>
              <a:defRPr sz="1401"/>
            </a:lvl4pPr>
            <a:lvl5pPr>
              <a:defRPr sz="140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9139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3A36825C-0CCE-453C-8544-54B6164618C3}"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3075435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514E02A5-2AAB-42C0-8B08-35887390A17B}" type="datetime1">
              <a:rPr lang="en-US" smtClean="0"/>
              <a:t>7/10/2023</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636720" y="2877089"/>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2" name="等腰三角形 28">
            <a:extLst>
              <a:ext uri="{FF2B5EF4-FFF2-40B4-BE49-F238E27FC236}">
                <a16:creationId xmlns:a16="http://schemas.microsoft.com/office/drawing/2014/main" id="{1454BCA7-8261-4063-B3AD-4A9294B0B0AE}"/>
              </a:ext>
            </a:extLst>
          </p:cNvPr>
          <p:cNvSpPr/>
          <p:nvPr userDrawn="1"/>
        </p:nvSpPr>
        <p:spPr>
          <a:xfrm>
            <a:off x="1636720" y="3857904"/>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636720" y="193202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B</a:t>
              </a:r>
              <a:endParaRPr lang="zh-CN" altLang="en-US" sz="1800" dirty="0">
                <a:solidFill>
                  <a:schemeClr val="bg1"/>
                </a:solidFill>
                <a:latin typeface="Roboto" panose="02000000000000000000" pitchFamily="2" charset="0"/>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C</a:t>
              </a:r>
              <a:endParaRPr lang="zh-CN" altLang="en-US" sz="1800" dirty="0">
                <a:solidFill>
                  <a:schemeClr val="bg1"/>
                </a:solidFill>
                <a:latin typeface="Roboto" panose="02000000000000000000" pitchFamily="2" charset="0"/>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A</a:t>
              </a:r>
              <a:endParaRPr lang="zh-CN" altLang="en-US" sz="1800" dirty="0">
                <a:solidFill>
                  <a:schemeClr val="bg1"/>
                </a:solidFill>
                <a:latin typeface="Roboto" panose="02000000000000000000" pitchFamily="2" charset="0"/>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2099413" y="2821111"/>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id="{BF345EC6-AD6B-494B-A990-7D02017D6CEB}"/>
              </a:ext>
            </a:extLst>
          </p:cNvPr>
          <p:cNvSpPr>
            <a:spLocks noGrp="1"/>
          </p:cNvSpPr>
          <p:nvPr>
            <p:ph type="body" sz="quarter" idx="14"/>
          </p:nvPr>
        </p:nvSpPr>
        <p:spPr>
          <a:xfrm>
            <a:off x="2099413" y="3766638"/>
            <a:ext cx="5911850" cy="461962"/>
          </a:xfrm>
        </p:spPr>
        <p:txBody>
          <a:bodyPr>
            <a:normAutofit/>
          </a:bodyPr>
          <a:lstStyle>
            <a:lvl1pPr marL="0" indent="0">
              <a:buNone/>
              <a:defRPr sz="24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2129935" y="1856056"/>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21136908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E6CFB92-3E90-4804-86E6-E275CC28C99F}"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230993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A1048F-28CA-4163-AEE5-70A88BE9AC87}"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latin typeface="Roboto" panose="02000000000000000000" pitchFamily="2" charset="0"/>
              </a:rPr>
              <a:t>KHỞI ĐỘNG</a:t>
            </a:r>
          </a:p>
        </p:txBody>
      </p:sp>
    </p:spTree>
    <p:extLst>
      <p:ext uri="{BB962C8B-B14F-4D97-AF65-F5344CB8AC3E}">
        <p14:creationId xmlns:p14="http://schemas.microsoft.com/office/powerpoint/2010/main" val="24099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9644322-FBC8-4137-8749-42A73B5D79D3}"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latin typeface="Roboto" panose="02000000000000000000" pitchFamily="2" charset="0"/>
              </a:rPr>
              <a:t>KHỞI ĐỘNG</a:t>
            </a:r>
          </a:p>
        </p:txBody>
      </p:sp>
    </p:spTree>
    <p:extLst>
      <p:ext uri="{BB962C8B-B14F-4D97-AF65-F5344CB8AC3E}">
        <p14:creationId xmlns:p14="http://schemas.microsoft.com/office/powerpoint/2010/main" val="145803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a:xfrm>
            <a:off x="628650" y="4869656"/>
            <a:ext cx="2057400" cy="273844"/>
          </a:xfrm>
        </p:spPr>
        <p:txBody>
          <a:bodyPr/>
          <a:lstStyle/>
          <a:p>
            <a:fld id="{4EDE985D-485A-4241-A0F2-31ABE4A65464}" type="datetime1">
              <a:rPr lang="en-US" smtClean="0"/>
              <a:t>7/10/2023</a:t>
            </a:fld>
            <a:endParaRPr lang="en-US" dirty="0"/>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a:xfrm>
            <a:off x="3028950" y="4904185"/>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a:xfrm>
            <a:off x="6686465" y="4904185"/>
            <a:ext cx="2057400" cy="273844"/>
          </a:xfrm>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1123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B60294E-EDA8-4909-8A34-5C0A95BDDC74}"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383514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FCDE02E4-B719-4626-B8F6-583A2F8340C9}" type="datetime1">
              <a:rPr lang="en-US" smtClean="0"/>
              <a:t>7/10/2023</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5729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CFF1B1-2493-4D7E-9C8D-3710902E6EDF}" type="datetime1">
              <a:rPr lang="en-US" smtClean="0"/>
              <a:t>7/10/2023</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grpSp>
    </p:spTree>
    <p:extLst>
      <p:ext uri="{BB962C8B-B14F-4D97-AF65-F5344CB8AC3E}">
        <p14:creationId xmlns:p14="http://schemas.microsoft.com/office/powerpoint/2010/main" val="930698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64C0F4F-ECF1-463E-AB08-B00DDA033D31}"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651224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0496C644-70AC-43D0-8CB2-26000B0C71F9}" type="datetime1">
              <a:rPr lang="en-US" smtClean="0"/>
              <a:t>7/10/2023</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775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3800" dirty="0">
                <a:solidFill>
                  <a:schemeClr val="bg1"/>
                </a:solidFill>
                <a:latin typeface="Roboto" panose="02000000000000000000" pitchFamily="2" charset="0"/>
                <a:ea typeface="Roboto" panose="02000000000000000000" pitchFamily="2" charset="0"/>
              </a:endParaRP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Roboto" panose="02000000000000000000" pitchFamily="2" charset="0"/>
                <a:ea typeface="Roboto" panose="02000000000000000000" pitchFamily="2" charset="0"/>
              </a:endParaRP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userDrawn="1">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Roboto" panose="02000000000000000000" pitchFamily="2" charset="0"/>
                <a:ea typeface="Roboto" panose="02000000000000000000" pitchFamily="2" charset="0"/>
              </a:endParaRP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Roboto" panose="02000000000000000000" pitchFamily="2" charset="0"/>
                <a:ea typeface="Roboto" panose="02000000000000000000" pitchFamily="2" charset="0"/>
              </a:endParaRP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
        <p:nvSpPr>
          <p:cNvPr id="23" name="Content Placeholder 22">
            <a:extLst>
              <a:ext uri="{FF2B5EF4-FFF2-40B4-BE49-F238E27FC236}">
                <a16:creationId xmlns:a16="http://schemas.microsoft.com/office/drawing/2014/main" id="{C1E99720-4DDE-4211-9898-3BF7A524156A}"/>
              </a:ext>
            </a:extLst>
          </p:cNvPr>
          <p:cNvSpPr>
            <a:spLocks noGrp="1"/>
          </p:cNvSpPr>
          <p:nvPr>
            <p:ph sz="quarter" idx="13"/>
          </p:nvPr>
        </p:nvSpPr>
        <p:spPr>
          <a:xfrm>
            <a:off x="1487601" y="2049663"/>
            <a:ext cx="2624138" cy="457200"/>
          </a:xfrm>
        </p:spPr>
        <p:txBody>
          <a:bodyPr>
            <a:noAutofit/>
          </a:bodyPr>
          <a:lstStyle>
            <a:lvl1pPr marL="0" indent="0">
              <a:buNone/>
              <a:defRPr sz="2000"/>
            </a:lvl1pPr>
          </a:lstStyle>
          <a:p>
            <a:pPr lvl="0"/>
            <a:r>
              <a:rPr lang="en-US" dirty="0"/>
              <a:t>Click to edit Master text styles</a:t>
            </a:r>
          </a:p>
        </p:txBody>
      </p:sp>
      <p:sp>
        <p:nvSpPr>
          <p:cNvPr id="24" name="Content Placeholder 22">
            <a:extLst>
              <a:ext uri="{FF2B5EF4-FFF2-40B4-BE49-F238E27FC236}">
                <a16:creationId xmlns:a16="http://schemas.microsoft.com/office/drawing/2014/main" id="{604C028D-7373-4E1E-A5E8-1A1D15599C82}"/>
              </a:ext>
            </a:extLst>
          </p:cNvPr>
          <p:cNvSpPr>
            <a:spLocks noGrp="1"/>
          </p:cNvSpPr>
          <p:nvPr>
            <p:ph sz="quarter" idx="14"/>
          </p:nvPr>
        </p:nvSpPr>
        <p:spPr>
          <a:xfrm>
            <a:off x="4969639" y="2027096"/>
            <a:ext cx="2624138" cy="457200"/>
          </a:xfrm>
        </p:spPr>
        <p:txBody>
          <a:bodyPr>
            <a:noAutofit/>
          </a:bodyPr>
          <a:lstStyle>
            <a:lvl1pPr marL="0" indent="0">
              <a:buNone/>
              <a:defRPr sz="2000"/>
            </a:lvl1pPr>
          </a:lstStyle>
          <a:p>
            <a:pPr lvl="0"/>
            <a:r>
              <a:rPr lang="en-US" dirty="0"/>
              <a:t>Click to edit Master text styles</a:t>
            </a:r>
          </a:p>
        </p:txBody>
      </p:sp>
      <p:sp>
        <p:nvSpPr>
          <p:cNvPr id="25" name="Content Placeholder 22">
            <a:extLst>
              <a:ext uri="{FF2B5EF4-FFF2-40B4-BE49-F238E27FC236}">
                <a16:creationId xmlns:a16="http://schemas.microsoft.com/office/drawing/2014/main" id="{242B6533-6630-452B-A226-1F6393C93425}"/>
              </a:ext>
            </a:extLst>
          </p:cNvPr>
          <p:cNvSpPr>
            <a:spLocks noGrp="1"/>
          </p:cNvSpPr>
          <p:nvPr>
            <p:ph sz="quarter" idx="15"/>
          </p:nvPr>
        </p:nvSpPr>
        <p:spPr>
          <a:xfrm>
            <a:off x="1527070" y="3106666"/>
            <a:ext cx="2624138" cy="457200"/>
          </a:xfrm>
        </p:spPr>
        <p:txBody>
          <a:bodyPr>
            <a:noAutofit/>
          </a:bodyPr>
          <a:lstStyle>
            <a:lvl1pPr marL="0" indent="0">
              <a:buNone/>
              <a:defRPr sz="2000"/>
            </a:lvl1pPr>
          </a:lstStyle>
          <a:p>
            <a:pPr lvl="0"/>
            <a:r>
              <a:rPr lang="en-US" dirty="0"/>
              <a:t>Click to edit Master text styles</a:t>
            </a:r>
          </a:p>
        </p:txBody>
      </p:sp>
      <p:sp>
        <p:nvSpPr>
          <p:cNvPr id="26" name="Content Placeholder 22">
            <a:extLst>
              <a:ext uri="{FF2B5EF4-FFF2-40B4-BE49-F238E27FC236}">
                <a16:creationId xmlns:a16="http://schemas.microsoft.com/office/drawing/2014/main" id="{65EF5E0A-8CFF-4DA8-AF64-8181EBE34DDE}"/>
              </a:ext>
            </a:extLst>
          </p:cNvPr>
          <p:cNvSpPr>
            <a:spLocks noGrp="1"/>
          </p:cNvSpPr>
          <p:nvPr>
            <p:ph sz="quarter" idx="16"/>
          </p:nvPr>
        </p:nvSpPr>
        <p:spPr>
          <a:xfrm>
            <a:off x="4991748" y="3131921"/>
            <a:ext cx="2624138" cy="457200"/>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4798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p:cTn id="12" dur="100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strVal val="#ppt_w+.3"/>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Effect transition="in" filter="fade">
                                      <p:cBhvr>
                                        <p:cTn id="21" dur="1000"/>
                                        <p:tgtEl>
                                          <p:spTgt spid="14"/>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 calcmode="lin" valueType="num">
                                      <p:cBhvr>
                                        <p:cTn id="24" dur="1000" fill="hold"/>
                                        <p:tgtEl>
                                          <p:spTgt spid="24">
                                            <p:txEl>
                                              <p:pRg st="0" end="0"/>
                                            </p:txEl>
                                          </p:spTgt>
                                        </p:tgtEl>
                                        <p:attrNameLst>
                                          <p:attrName>ppt_w</p:attrName>
                                        </p:attrNameLst>
                                      </p:cBhvr>
                                      <p:tavLst>
                                        <p:tav tm="0">
                                          <p:val>
                                            <p:strVal val="#ppt_w+.3"/>
                                          </p:val>
                                        </p:tav>
                                        <p:tav tm="100000">
                                          <p:val>
                                            <p:strVal val="#ppt_w"/>
                                          </p:val>
                                        </p:tav>
                                      </p:tavLst>
                                    </p:anim>
                                    <p:anim calcmode="lin" valueType="num">
                                      <p:cBhvr>
                                        <p:cTn id="25" dur="100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strVal val="#ppt_w+.3"/>
                                          </p:val>
                                        </p:tav>
                                        <p:tav tm="100000">
                                          <p:val>
                                            <p:strVal val="#ppt_w"/>
                                          </p:val>
                                        </p:tav>
                                      </p:tavLst>
                                    </p:anim>
                                    <p:anim calcmode="lin" valueType="num">
                                      <p:cBhvr>
                                        <p:cTn id="32" dur="1000" fill="hold"/>
                                        <p:tgtEl>
                                          <p:spTgt spid="18"/>
                                        </p:tgtEl>
                                        <p:attrNameLst>
                                          <p:attrName>ppt_h</p:attrName>
                                        </p:attrNameLst>
                                      </p:cBhvr>
                                      <p:tavLst>
                                        <p:tav tm="0">
                                          <p:val>
                                            <p:strVal val="#ppt_h"/>
                                          </p:val>
                                        </p:tav>
                                        <p:tav tm="100000">
                                          <p:val>
                                            <p:strVal val="#ppt_h"/>
                                          </p:val>
                                        </p:tav>
                                      </p:tavLst>
                                    </p:anim>
                                    <p:animEffect transition="in" filter="fade">
                                      <p:cBhvr>
                                        <p:cTn id="33" dur="1000"/>
                                        <p:tgtEl>
                                          <p:spTgt spid="18"/>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p:cTn id="36" dur="100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37" dur="100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38" dur="10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 calcmode="lin" valueType="num">
                                      <p:cBhvr>
                                        <p:cTn id="48" dur="100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49" dur="100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50"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50" presetClass="entr" presetSubtype="0"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1000" fill="hold"/>
                        <p:tgtEl>
                          <p:spTgt spid="23"/>
                        </p:tgtEl>
                        <p:attrNameLst>
                          <p:attrName>ppt_w</p:attrName>
                        </p:attrNameLst>
                      </p:cBhvr>
                      <p:tavLst>
                        <p:tav tm="0">
                          <p:val>
                            <p:strVal val="#ppt_w+.3"/>
                          </p:val>
                        </p:tav>
                        <p:tav tm="100000">
                          <p:val>
                            <p:strVal val="#ppt_w"/>
                          </p:val>
                        </p:tav>
                      </p:tavLst>
                    </p:anim>
                    <p:anim calcmode="lin" valueType="num">
                      <p:cBhvr>
                        <p:cTn dur="1000" fill="hold"/>
                        <p:tgtEl>
                          <p:spTgt spid="23"/>
                        </p:tgtEl>
                        <p:attrNameLst>
                          <p:attrName>ppt_h</p:attrName>
                        </p:attrNameLst>
                      </p:cBhvr>
                      <p:tavLst>
                        <p:tav tm="0">
                          <p:val>
                            <p:strVal val="#ppt_h"/>
                          </p:val>
                        </p:tav>
                        <p:tav tm="100000">
                          <p:val>
                            <p:strVal val="#ppt_h"/>
                          </p:val>
                        </p:tav>
                      </p:tavLst>
                    </p:anim>
                    <p:animEffect transition="in" filter="fade">
                      <p:cBhvr>
                        <p:cTn dur="1000"/>
                        <p:tgtEl>
                          <p:spTgt spid="23"/>
                        </p:tgtEl>
                      </p:cBhvr>
                    </p:animEffect>
                  </p:childTnLst>
                </p:cTn>
              </p:par>
            </p:tnLst>
          </p:tmpl>
        </p:tmplLst>
      </p:bldP>
      <p:bldP spid="24" grpId="0" build="p">
        <p:tmplLst>
          <p:tmpl lvl="1">
            <p:tnLst>
              <p:par>
                <p:cTn presetID="50" presetClass="entr" presetSubtype="0"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1000" fill="hold"/>
                        <p:tgtEl>
                          <p:spTgt spid="24"/>
                        </p:tgtEl>
                        <p:attrNameLst>
                          <p:attrName>ppt_w</p:attrName>
                        </p:attrNameLst>
                      </p:cBhvr>
                      <p:tavLst>
                        <p:tav tm="0">
                          <p:val>
                            <p:strVal val="#ppt_w+.3"/>
                          </p:val>
                        </p:tav>
                        <p:tav tm="100000">
                          <p:val>
                            <p:strVal val="#ppt_w"/>
                          </p:val>
                        </p:tav>
                      </p:tavLst>
                    </p:anim>
                    <p:anim calcmode="lin" valueType="num">
                      <p:cBhvr>
                        <p:cTn dur="1000" fill="hold"/>
                        <p:tgtEl>
                          <p:spTgt spid="24"/>
                        </p:tgtEl>
                        <p:attrNameLst>
                          <p:attrName>ppt_h</p:attrName>
                        </p:attrNameLst>
                      </p:cBhvr>
                      <p:tavLst>
                        <p:tav tm="0">
                          <p:val>
                            <p:strVal val="#ppt_h"/>
                          </p:val>
                        </p:tav>
                        <p:tav tm="100000">
                          <p:val>
                            <p:strVal val="#ppt_h"/>
                          </p:val>
                        </p:tav>
                      </p:tavLst>
                    </p:anim>
                    <p:animEffect transition="in" filter="fade">
                      <p:cBhvr>
                        <p:cTn dur="1000"/>
                        <p:tgtEl>
                          <p:spTgt spid="24"/>
                        </p:tgtEl>
                      </p:cBhvr>
                    </p:animEffect>
                  </p:childTnLst>
                </p:cTn>
              </p:par>
            </p:tnLst>
          </p:tmpl>
        </p:tmplLst>
      </p:bldP>
      <p:bldP spid="25" grpId="0" build="p">
        <p:tmplLst>
          <p:tmpl lvl="1">
            <p:tnLst>
              <p:par>
                <p:cTn presetID="50" presetClass="entr" presetSubtype="0"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1000" fill="hold"/>
                        <p:tgtEl>
                          <p:spTgt spid="25"/>
                        </p:tgtEl>
                        <p:attrNameLst>
                          <p:attrName>ppt_w</p:attrName>
                        </p:attrNameLst>
                      </p:cBhvr>
                      <p:tavLst>
                        <p:tav tm="0">
                          <p:val>
                            <p:strVal val="#ppt_w+.3"/>
                          </p:val>
                        </p:tav>
                        <p:tav tm="100000">
                          <p:val>
                            <p:strVal val="#ppt_w"/>
                          </p:val>
                        </p:tav>
                      </p:tavLst>
                    </p:anim>
                    <p:anim calcmode="lin" valueType="num">
                      <p:cBhvr>
                        <p:cTn dur="1000" fill="hold"/>
                        <p:tgtEl>
                          <p:spTgt spid="25"/>
                        </p:tgtEl>
                        <p:attrNameLst>
                          <p:attrName>ppt_h</p:attrName>
                        </p:attrNameLst>
                      </p:cBhvr>
                      <p:tavLst>
                        <p:tav tm="0">
                          <p:val>
                            <p:strVal val="#ppt_h"/>
                          </p:val>
                        </p:tav>
                        <p:tav tm="100000">
                          <p:val>
                            <p:strVal val="#ppt_h"/>
                          </p:val>
                        </p:tav>
                      </p:tavLst>
                    </p:anim>
                    <p:animEffect transition="in" filter="fade">
                      <p:cBhvr>
                        <p:cTn dur="1000"/>
                        <p:tgtEl>
                          <p:spTgt spid="25"/>
                        </p:tgtEl>
                      </p:cBhvr>
                    </p:animEffect>
                  </p:childTnLst>
                </p:cTn>
              </p:par>
            </p:tnLst>
          </p:tmpl>
        </p:tmplLst>
      </p:bldP>
      <p:bldP spid="26" grpId="0" build="p">
        <p:tmplLst>
          <p:tmpl lvl="1">
            <p:tnLst>
              <p:par>
                <p:cTn presetID="50" presetClass="entr" presetSubtype="0"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1000" fill="hold"/>
                        <p:tgtEl>
                          <p:spTgt spid="26"/>
                        </p:tgtEl>
                        <p:attrNameLst>
                          <p:attrName>ppt_w</p:attrName>
                        </p:attrNameLst>
                      </p:cBhvr>
                      <p:tavLst>
                        <p:tav tm="0">
                          <p:val>
                            <p:strVal val="#ppt_w+.3"/>
                          </p:val>
                        </p:tav>
                        <p:tav tm="100000">
                          <p:val>
                            <p:strVal val="#ppt_w"/>
                          </p:val>
                        </p:tav>
                      </p:tavLst>
                    </p:anim>
                    <p:anim calcmode="lin" valueType="num">
                      <p:cBhvr>
                        <p:cTn dur="1000" fill="hold"/>
                        <p:tgtEl>
                          <p:spTgt spid="26"/>
                        </p:tgtEl>
                        <p:attrNameLst>
                          <p:attrName>ppt_h</p:attrName>
                        </p:attrNameLst>
                      </p:cBhvr>
                      <p:tavLst>
                        <p:tav tm="0">
                          <p:val>
                            <p:strVal val="#ppt_h"/>
                          </p:val>
                        </p:tav>
                        <p:tav tm="100000">
                          <p:val>
                            <p:strVal val="#ppt_h"/>
                          </p:val>
                        </p:tav>
                      </p:tavLst>
                    </p:anim>
                    <p:animEffect transition="in" filter="fade">
                      <p:cBhvr>
                        <p:cTn dur="1000"/>
                        <p:tgtEl>
                          <p:spTgt spid="26"/>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6498F26C-BC0F-4A11-A949-0B410B6D3522}" type="datetime1">
              <a:rPr lang="en-US" smtClean="0"/>
              <a:t>7/10/2023</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7791610" y="443363"/>
            <a:ext cx="1215518" cy="1306287"/>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38485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C7C1-A048-45DB-BAB2-43AAD93E1D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ACA267-070C-4877-B3AC-8225D8E0642B}"/>
              </a:ext>
            </a:extLst>
          </p:cNvPr>
          <p:cNvSpPr>
            <a:spLocks noGrp="1"/>
          </p:cNvSpPr>
          <p:nvPr>
            <p:ph type="dt" sz="half" idx="10"/>
          </p:nvPr>
        </p:nvSpPr>
        <p:spPr/>
        <p:txBody>
          <a:bodyPr/>
          <a:lstStyle/>
          <a:p>
            <a:fld id="{6D80D746-3917-409B-99B3-AA9BFBCA8193}" type="datetime1">
              <a:rPr lang="en-US" smtClean="0"/>
              <a:t>7/10/2023</a:t>
            </a:fld>
            <a:endParaRPr lang="en-US"/>
          </a:p>
        </p:txBody>
      </p:sp>
      <p:sp>
        <p:nvSpPr>
          <p:cNvPr id="4" name="Footer Placeholder 3">
            <a:extLst>
              <a:ext uri="{FF2B5EF4-FFF2-40B4-BE49-F238E27FC236}">
                <a16:creationId xmlns:a16="http://schemas.microsoft.com/office/drawing/2014/main" id="{F62B0535-C97D-4C62-853F-AC39C1039DF3}"/>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F60D303B-7606-4C4A-8C56-8295B5835FFD}"/>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105673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6991E0A7-4C9B-4133-99D0-55468A4BFAF6}" type="datetime1">
              <a:rPr lang="en-US" smtClean="0"/>
              <a:t>7/10/2023</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9" name="Group 8">
            <a:extLst>
              <a:ext uri="{FF2B5EF4-FFF2-40B4-BE49-F238E27FC236}">
                <a16:creationId xmlns:a16="http://schemas.microsoft.com/office/drawing/2014/main" id="{A569D284-F823-4F21-9953-D07BCC895A5C}"/>
              </a:ext>
            </a:extLst>
          </p:cNvPr>
          <p:cNvGrpSpPr/>
          <p:nvPr userDrawn="1"/>
        </p:nvGrpSpPr>
        <p:grpSpPr>
          <a:xfrm>
            <a:off x="290569" y="1369623"/>
            <a:ext cx="4306237" cy="869160"/>
            <a:chOff x="2092162" y="1086782"/>
            <a:chExt cx="4306237" cy="869160"/>
          </a:xfrm>
        </p:grpSpPr>
        <p:grpSp>
          <p:nvGrpSpPr>
            <p:cNvPr id="6" name="Group 5">
              <a:extLst>
                <a:ext uri="{FF2B5EF4-FFF2-40B4-BE49-F238E27FC236}">
                  <a16:creationId xmlns:a16="http://schemas.microsoft.com/office/drawing/2014/main" id="{DDD37DDE-90E8-45DA-BB7E-DFB238489AA3}"/>
                </a:ext>
              </a:extLst>
            </p:cNvPr>
            <p:cNvGrpSpPr/>
            <p:nvPr userDrawn="1"/>
          </p:nvGrpSpPr>
          <p:grpSpPr>
            <a:xfrm>
              <a:off x="2092162" y="1086782"/>
              <a:ext cx="4306237" cy="869160"/>
              <a:chOff x="2092162" y="1086782"/>
              <a:chExt cx="4306237" cy="869160"/>
            </a:xfrm>
          </p:grpSpPr>
          <p:sp>
            <p:nvSpPr>
              <p:cNvPr id="23" name="任意多边形 16">
                <a:extLst>
                  <a:ext uri="{FF2B5EF4-FFF2-40B4-BE49-F238E27FC236}">
                    <a16:creationId xmlns:a16="http://schemas.microsoft.com/office/drawing/2014/main" id="{5EB396DC-8A2C-4FFA-B0C6-77E62E17A2C9}"/>
                  </a:ext>
                </a:extLst>
              </p:cNvPr>
              <p:cNvSpPr/>
              <p:nvPr userDrawn="1">
                <p:custDataLst>
                  <p:tags r:id="rId10"/>
                </p:custDataLst>
              </p:nvPr>
            </p:nvSpPr>
            <p:spPr bwMode="auto">
              <a:xfrm flipH="1">
                <a:off x="2135005" y="1086782"/>
                <a:ext cx="4237902" cy="737858"/>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AA4DB"/>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Roboto" panose="02000000000000000000" pitchFamily="2" charset="0"/>
                  <a:ea typeface="Roboto" panose="02000000000000000000" pitchFamily="2" charset="0"/>
                </a:endParaRPr>
              </a:p>
            </p:txBody>
          </p:sp>
          <p:sp>
            <p:nvSpPr>
              <p:cNvPr id="24" name="Freeform 10">
                <a:extLst>
                  <a:ext uri="{FF2B5EF4-FFF2-40B4-BE49-F238E27FC236}">
                    <a16:creationId xmlns:a16="http://schemas.microsoft.com/office/drawing/2014/main" id="{9AE772EF-F9E4-4B9C-B066-D0CE297EF653}"/>
                  </a:ext>
                </a:extLst>
              </p:cNvPr>
              <p:cNvSpPr/>
              <p:nvPr userDrawn="1">
                <p:custDataLst>
                  <p:tags r:id="rId11"/>
                </p:custDataLst>
              </p:nvPr>
            </p:nvSpPr>
            <p:spPr bwMode="auto">
              <a:xfrm flipH="1">
                <a:off x="2092162" y="1114525"/>
                <a:ext cx="257045"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25" name="Freeform 22">
                <a:extLst>
                  <a:ext uri="{FF2B5EF4-FFF2-40B4-BE49-F238E27FC236}">
                    <a16:creationId xmlns:a16="http://schemas.microsoft.com/office/drawing/2014/main" id="{0D37EBD0-32E9-4358-B57F-A69F71C70082}"/>
                  </a:ext>
                </a:extLst>
              </p:cNvPr>
              <p:cNvSpPr/>
              <p:nvPr userDrawn="1">
                <p:custDataLst>
                  <p:tags r:id="rId12"/>
                </p:custDataLst>
              </p:nvPr>
            </p:nvSpPr>
            <p:spPr bwMode="auto">
              <a:xfrm>
                <a:off x="6160555" y="1114525"/>
                <a:ext cx="237844"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7" name="Rectangle 6">
              <a:extLst>
                <a:ext uri="{FF2B5EF4-FFF2-40B4-BE49-F238E27FC236}">
                  <a16:creationId xmlns:a16="http://schemas.microsoft.com/office/drawing/2014/main" id="{3023940C-EE43-4F80-B6A8-01CABE969585}"/>
                </a:ext>
              </a:extLst>
            </p:cNvPr>
            <p:cNvSpPr/>
            <p:nvPr userDrawn="1"/>
          </p:nvSpPr>
          <p:spPr>
            <a:xfrm>
              <a:off x="2392050" y="114300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14" name="Group 13">
            <a:extLst>
              <a:ext uri="{FF2B5EF4-FFF2-40B4-BE49-F238E27FC236}">
                <a16:creationId xmlns:a16="http://schemas.microsoft.com/office/drawing/2014/main" id="{831149EA-B629-415E-8062-0F003241BB76}"/>
              </a:ext>
            </a:extLst>
          </p:cNvPr>
          <p:cNvGrpSpPr/>
          <p:nvPr userDrawn="1"/>
        </p:nvGrpSpPr>
        <p:grpSpPr>
          <a:xfrm>
            <a:off x="1296805" y="2238783"/>
            <a:ext cx="4306237" cy="869160"/>
            <a:chOff x="2135005" y="2059501"/>
            <a:chExt cx="4306237" cy="869160"/>
          </a:xfrm>
        </p:grpSpPr>
        <p:grpSp>
          <p:nvGrpSpPr>
            <p:cNvPr id="2" name="Group 1">
              <a:extLst>
                <a:ext uri="{FF2B5EF4-FFF2-40B4-BE49-F238E27FC236}">
                  <a16:creationId xmlns:a16="http://schemas.microsoft.com/office/drawing/2014/main" id="{BD7F0ECA-180A-41E0-A20D-0D0CAF332CD6}"/>
                </a:ext>
              </a:extLst>
            </p:cNvPr>
            <p:cNvGrpSpPr/>
            <p:nvPr userDrawn="1"/>
          </p:nvGrpSpPr>
          <p:grpSpPr>
            <a:xfrm>
              <a:off x="2135005" y="2059501"/>
              <a:ext cx="4306237" cy="869160"/>
              <a:chOff x="2135005" y="2059501"/>
              <a:chExt cx="4306237" cy="869160"/>
            </a:xfrm>
          </p:grpSpPr>
          <p:sp>
            <p:nvSpPr>
              <p:cNvPr id="15" name="任意多边形 16">
                <a:extLst>
                  <a:ext uri="{FF2B5EF4-FFF2-40B4-BE49-F238E27FC236}">
                    <a16:creationId xmlns:a16="http://schemas.microsoft.com/office/drawing/2014/main" id="{5B4A920F-5318-45A6-804C-3E4A8AB90AE1}"/>
                  </a:ext>
                </a:extLst>
              </p:cNvPr>
              <p:cNvSpPr/>
              <p:nvPr>
                <p:custDataLst>
                  <p:tags r:id="rId7"/>
                </p:custDataLst>
              </p:nvPr>
            </p:nvSpPr>
            <p:spPr bwMode="auto">
              <a:xfrm flipH="1">
                <a:off x="2177849" y="2059501"/>
                <a:ext cx="4224985" cy="737858"/>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Roboto" panose="02000000000000000000" pitchFamily="2" charset="0"/>
                  <a:ea typeface="Roboto" panose="02000000000000000000" pitchFamily="2" charset="0"/>
                </a:endParaRPr>
              </a:p>
            </p:txBody>
          </p:sp>
          <p:sp>
            <p:nvSpPr>
              <p:cNvPr id="16" name="Freeform 10">
                <a:extLst>
                  <a:ext uri="{FF2B5EF4-FFF2-40B4-BE49-F238E27FC236}">
                    <a16:creationId xmlns:a16="http://schemas.microsoft.com/office/drawing/2014/main" id="{1E304116-A23B-4412-BF9D-80FB2C7A4AB4}"/>
                  </a:ext>
                </a:extLst>
              </p:cNvPr>
              <p:cNvSpPr/>
              <p:nvPr>
                <p:custDataLst>
                  <p:tags r:id="rId8"/>
                </p:custDataLst>
              </p:nvPr>
            </p:nvSpPr>
            <p:spPr bwMode="auto">
              <a:xfrm flipH="1">
                <a:off x="2135005" y="2087244"/>
                <a:ext cx="257045"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9"/>
                </p:custDataLst>
              </p:nvPr>
            </p:nvSpPr>
            <p:spPr bwMode="auto">
              <a:xfrm>
                <a:off x="6203398" y="2087244"/>
                <a:ext cx="237844"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27" name="Rectangle 26">
              <a:extLst>
                <a:ext uri="{FF2B5EF4-FFF2-40B4-BE49-F238E27FC236}">
                  <a16:creationId xmlns:a16="http://schemas.microsoft.com/office/drawing/2014/main" id="{0F2E5596-51CC-46DB-B997-892A33603908}"/>
                </a:ext>
              </a:extLst>
            </p:cNvPr>
            <p:cNvSpPr/>
            <p:nvPr userDrawn="1"/>
          </p:nvSpPr>
          <p:spPr>
            <a:xfrm>
              <a:off x="2434163" y="211320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1" name="Group 30">
            <a:extLst>
              <a:ext uri="{FF2B5EF4-FFF2-40B4-BE49-F238E27FC236}">
                <a16:creationId xmlns:a16="http://schemas.microsoft.com/office/drawing/2014/main" id="{E6D52F73-1CF7-4B55-A368-7F032C0BAC61}"/>
              </a:ext>
            </a:extLst>
          </p:cNvPr>
          <p:cNvGrpSpPr/>
          <p:nvPr userDrawn="1"/>
        </p:nvGrpSpPr>
        <p:grpSpPr>
          <a:xfrm>
            <a:off x="3028950" y="3997858"/>
            <a:ext cx="4306235" cy="869158"/>
            <a:chOff x="2151717" y="3917559"/>
            <a:chExt cx="4306235" cy="869158"/>
          </a:xfrm>
        </p:grpSpPr>
        <p:grpSp>
          <p:nvGrpSpPr>
            <p:cNvPr id="18" name="组合 41">
              <a:extLst>
                <a:ext uri="{FF2B5EF4-FFF2-40B4-BE49-F238E27FC236}">
                  <a16:creationId xmlns:a16="http://schemas.microsoft.com/office/drawing/2014/main" id="{FA24DCC5-3211-4D98-BE6D-7BA5474A79CF}"/>
                </a:ext>
              </a:extLst>
            </p:cNvPr>
            <p:cNvGrpSpPr/>
            <p:nvPr userDrawn="1"/>
          </p:nvGrpSpPr>
          <p:grpSpPr>
            <a:xfrm>
              <a:off x="2151717" y="3917559"/>
              <a:ext cx="4306235" cy="869158"/>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4"/>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Roboto" panose="02000000000000000000" pitchFamily="2" charset="0"/>
                  <a:ea typeface="Roboto" panose="02000000000000000000" pitchFamily="2" charset="0"/>
                </a:endParaRPr>
              </a:p>
            </p:txBody>
          </p:sp>
          <p:sp>
            <p:nvSpPr>
              <p:cNvPr id="20" name="Freeform 13">
                <a:extLst>
                  <a:ext uri="{FF2B5EF4-FFF2-40B4-BE49-F238E27FC236}">
                    <a16:creationId xmlns:a16="http://schemas.microsoft.com/office/drawing/2014/main" id="{0DA7079D-B3CD-4714-885F-6929DA123C94}"/>
                  </a:ext>
                </a:extLst>
              </p:cNvPr>
              <p:cNvSpPr/>
              <p:nvPr>
                <p:custDataLst>
                  <p:tags r:id="rId5"/>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6"/>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28" name="Rectangle 27">
              <a:extLst>
                <a:ext uri="{FF2B5EF4-FFF2-40B4-BE49-F238E27FC236}">
                  <a16:creationId xmlns:a16="http://schemas.microsoft.com/office/drawing/2014/main" id="{715734D8-3B45-4A1F-AFFF-C2BBC42D0D31}"/>
                </a:ext>
              </a:extLst>
            </p:cNvPr>
            <p:cNvSpPr/>
            <p:nvPr userDrawn="1"/>
          </p:nvSpPr>
          <p:spPr>
            <a:xfrm>
              <a:off x="2453212" y="397255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0" name="Group 29">
            <a:extLst>
              <a:ext uri="{FF2B5EF4-FFF2-40B4-BE49-F238E27FC236}">
                <a16:creationId xmlns:a16="http://schemas.microsoft.com/office/drawing/2014/main" id="{5BBF3FC2-610F-4B88-A351-641539DB21E7}"/>
              </a:ext>
            </a:extLst>
          </p:cNvPr>
          <p:cNvGrpSpPr/>
          <p:nvPr userDrawn="1"/>
        </p:nvGrpSpPr>
        <p:grpSpPr>
          <a:xfrm>
            <a:off x="2339730" y="3118971"/>
            <a:ext cx="4276308" cy="869157"/>
            <a:chOff x="2177849" y="3012341"/>
            <a:chExt cx="4276308" cy="869157"/>
          </a:xfrm>
        </p:grpSpPr>
        <p:grpSp>
          <p:nvGrpSpPr>
            <p:cNvPr id="10" name="组合 39">
              <a:extLst>
                <a:ext uri="{FF2B5EF4-FFF2-40B4-BE49-F238E27FC236}">
                  <a16:creationId xmlns:a16="http://schemas.microsoft.com/office/drawing/2014/main" id="{53691F5B-803E-4F6D-B311-B4B0BA154EF1}"/>
                </a:ext>
              </a:extLst>
            </p:cNvPr>
            <p:cNvGrpSpPr/>
            <p:nvPr userDrawn="1"/>
          </p:nvGrpSpPr>
          <p:grpSpPr>
            <a:xfrm>
              <a:off x="2177849" y="3012341"/>
              <a:ext cx="4276308" cy="869157"/>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1"/>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Roboto" panose="02000000000000000000" pitchFamily="2" charset="0"/>
                  <a:ea typeface="Roboto" panose="02000000000000000000" pitchFamily="2" charset="0"/>
                </a:endParaRPr>
              </a:p>
            </p:txBody>
          </p:sp>
          <p:sp>
            <p:nvSpPr>
              <p:cNvPr id="12" name="Freeform 7">
                <a:extLst>
                  <a:ext uri="{FF2B5EF4-FFF2-40B4-BE49-F238E27FC236}">
                    <a16:creationId xmlns:a16="http://schemas.microsoft.com/office/drawing/2014/main" id="{326437C4-51DA-4E07-B81D-6392A03CBF28}"/>
                  </a:ext>
                </a:extLst>
              </p:cNvPr>
              <p:cNvSpPr/>
              <p:nvPr>
                <p:custDataLst>
                  <p:tags r:id="rId2"/>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3"/>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29" name="Rectangle 28">
              <a:extLst>
                <a:ext uri="{FF2B5EF4-FFF2-40B4-BE49-F238E27FC236}">
                  <a16:creationId xmlns:a16="http://schemas.microsoft.com/office/drawing/2014/main" id="{FB496A8D-73A7-4EB3-9570-5FCEB0A0EA82}"/>
                </a:ext>
              </a:extLst>
            </p:cNvPr>
            <p:cNvSpPr/>
            <p:nvPr userDrawn="1"/>
          </p:nvSpPr>
          <p:spPr>
            <a:xfrm>
              <a:off x="2464038" y="3058189"/>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sp>
        <p:nvSpPr>
          <p:cNvPr id="36" name="Text Placeholder 35">
            <a:extLst>
              <a:ext uri="{FF2B5EF4-FFF2-40B4-BE49-F238E27FC236}">
                <a16:creationId xmlns:a16="http://schemas.microsoft.com/office/drawing/2014/main" id="{206C0855-C8F2-49BD-9780-28187D30C05A}"/>
              </a:ext>
            </a:extLst>
          </p:cNvPr>
          <p:cNvSpPr>
            <a:spLocks noGrp="1"/>
          </p:cNvSpPr>
          <p:nvPr>
            <p:ph type="body" sz="quarter" idx="13" hasCustomPrompt="1"/>
          </p:nvPr>
        </p:nvSpPr>
        <p:spPr>
          <a:xfrm>
            <a:off x="564965" y="1571246"/>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
        <p:nvSpPr>
          <p:cNvPr id="39" name="Text Placeholder 35">
            <a:extLst>
              <a:ext uri="{FF2B5EF4-FFF2-40B4-BE49-F238E27FC236}">
                <a16:creationId xmlns:a16="http://schemas.microsoft.com/office/drawing/2014/main" id="{058AECB4-54AE-4CA8-95F2-67DBDC7EB9A0}"/>
              </a:ext>
            </a:extLst>
          </p:cNvPr>
          <p:cNvSpPr>
            <a:spLocks noGrp="1"/>
          </p:cNvSpPr>
          <p:nvPr>
            <p:ph type="body" sz="quarter" idx="14" hasCustomPrompt="1"/>
          </p:nvPr>
        </p:nvSpPr>
        <p:spPr>
          <a:xfrm>
            <a:off x="1857027" y="2467744"/>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
        <p:nvSpPr>
          <p:cNvPr id="40" name="Text Placeholder 35">
            <a:extLst>
              <a:ext uri="{FF2B5EF4-FFF2-40B4-BE49-F238E27FC236}">
                <a16:creationId xmlns:a16="http://schemas.microsoft.com/office/drawing/2014/main" id="{DD63F124-79A4-4E79-8906-BCFEB01177FB}"/>
              </a:ext>
            </a:extLst>
          </p:cNvPr>
          <p:cNvSpPr>
            <a:spLocks noGrp="1"/>
          </p:cNvSpPr>
          <p:nvPr>
            <p:ph type="body" sz="quarter" idx="15" hasCustomPrompt="1"/>
          </p:nvPr>
        </p:nvSpPr>
        <p:spPr>
          <a:xfrm>
            <a:off x="2787365" y="3376959"/>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
        <p:nvSpPr>
          <p:cNvPr id="41" name="Text Placeholder 35">
            <a:extLst>
              <a:ext uri="{FF2B5EF4-FFF2-40B4-BE49-F238E27FC236}">
                <a16:creationId xmlns:a16="http://schemas.microsoft.com/office/drawing/2014/main" id="{7D2A3C3F-EA40-4D8F-B65C-C76EF53C94B0}"/>
              </a:ext>
            </a:extLst>
          </p:cNvPr>
          <p:cNvSpPr>
            <a:spLocks noGrp="1"/>
          </p:cNvSpPr>
          <p:nvPr>
            <p:ph type="body" sz="quarter" idx="16" hasCustomPrompt="1"/>
          </p:nvPr>
        </p:nvSpPr>
        <p:spPr>
          <a:xfrm>
            <a:off x="3421399" y="4210293"/>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Tree>
    <p:extLst>
      <p:ext uri="{BB962C8B-B14F-4D97-AF65-F5344CB8AC3E}">
        <p14:creationId xmlns:p14="http://schemas.microsoft.com/office/powerpoint/2010/main" val="321734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strVal val="#ppt_w+.3"/>
                                          </p:val>
                                        </p:tav>
                                        <p:tav tm="100000">
                                          <p:val>
                                            <p:strVal val="#ppt_w"/>
                                          </p:val>
                                        </p:tav>
                                      </p:tavLst>
                                    </p:anim>
                                    <p:anim calcmode="lin" valueType="num">
                                      <p:cBhvr>
                                        <p:cTn id="20" dur="1000" fill="hold"/>
                                        <p:tgtEl>
                                          <p:spTgt spid="30"/>
                                        </p:tgtEl>
                                        <p:attrNameLst>
                                          <p:attrName>ppt_h</p:attrName>
                                        </p:attrNameLst>
                                      </p:cBhvr>
                                      <p:tavLst>
                                        <p:tav tm="0">
                                          <p:val>
                                            <p:strVal val="#ppt_h"/>
                                          </p:val>
                                        </p:tav>
                                        <p:tav tm="100000">
                                          <p:val>
                                            <p:strVal val="#ppt_h"/>
                                          </p:val>
                                        </p:tav>
                                      </p:tavLst>
                                    </p:anim>
                                    <p:animEffect transition="in" filter="fade">
                                      <p:cBhvr>
                                        <p:cTn id="21" dur="1000"/>
                                        <p:tgtEl>
                                          <p:spTgt spid="30"/>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3"/>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p:txBody>
          <a:bodyPr/>
          <a:lstStyle/>
          <a:p>
            <a:fld id="{6F26169F-352D-49CC-939B-6FA9E8DDBAE7}" type="datetime1">
              <a:rPr lang="en-US" smtClean="0"/>
              <a:t>7/10/2023</a:t>
            </a:fld>
            <a:endParaRPr lang="en-US"/>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0926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D853282A-4B1A-4751-B8FB-0020AEAC3B5F}" type="datetime1">
              <a:rPr lang="en-US" smtClean="0"/>
              <a:t>7/10/2023</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01</a:t>
              </a:r>
              <a:endParaRPr lang="zh-CN" altLang="en-US" sz="2400" dirty="0">
                <a:solidFill>
                  <a:schemeClr val="bg1"/>
                </a:solidFill>
                <a:latin typeface="Roboto" panose="02000000000000000000" pitchFamily="2" charset="0"/>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02</a:t>
              </a:r>
              <a:endParaRPr lang="zh-CN" altLang="en-US" sz="2400" dirty="0">
                <a:solidFill>
                  <a:schemeClr val="bg1"/>
                </a:solidFill>
                <a:latin typeface="Roboto" panose="02000000000000000000" pitchFamily="2" charset="0"/>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03</a:t>
              </a:r>
              <a:endParaRPr lang="zh-CN" altLang="en-US" sz="2400" dirty="0">
                <a:solidFill>
                  <a:schemeClr val="bg1"/>
                </a:solidFill>
                <a:latin typeface="Roboto" panose="02000000000000000000" pitchFamily="2" charset="0"/>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04</a:t>
              </a:r>
              <a:endParaRPr lang="zh-CN" altLang="en-US" sz="2400" dirty="0">
                <a:solidFill>
                  <a:schemeClr val="bg1"/>
                </a:solidFill>
                <a:latin typeface="Roboto" panose="02000000000000000000" pitchFamily="2" charset="0"/>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15772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7F28CF52-B6FC-47C0-B5C3-A84920D72C76}" type="datetime1">
              <a:rPr lang="en-US" smtClean="0"/>
              <a:t>7/10/2023</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379624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E6CBC7CE-C7A5-4156-A195-7599902574DE}" type="datetime1">
              <a:rPr lang="en-US" smtClean="0"/>
              <a:t>7/10/2023</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latin typeface="Roboto" panose="02000000000000000000" pitchFamily="2" charset="0"/>
                    <a:cs typeface="+mn-ea"/>
                    <a:sym typeface="+mn-lt"/>
                  </a:rPr>
                  <a:t>01</a:t>
                </a:r>
                <a:endParaRPr lang="zh-CN" altLang="en-US" sz="2700" dirty="0">
                  <a:solidFill>
                    <a:srgbClr val="F992B8"/>
                  </a:solidFill>
                  <a:latin typeface="Roboto" panose="02000000000000000000" pitchFamily="2" charset="0"/>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latin typeface="Roboto" panose="02000000000000000000" pitchFamily="2" charset="0"/>
                    <a:cs typeface="+mn-ea"/>
                    <a:sym typeface="+mn-lt"/>
                  </a:rPr>
                  <a:t>02</a:t>
                </a:r>
                <a:endParaRPr lang="zh-CN" altLang="en-US" sz="2700" dirty="0">
                  <a:solidFill>
                    <a:srgbClr val="F9D841"/>
                  </a:solidFill>
                  <a:latin typeface="Roboto" panose="02000000000000000000" pitchFamily="2" charset="0"/>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latin typeface="Roboto" panose="02000000000000000000" pitchFamily="2" charset="0"/>
                    <a:cs typeface="+mn-ea"/>
                    <a:sym typeface="+mn-lt"/>
                  </a:rPr>
                  <a:t>03</a:t>
                </a:r>
                <a:endParaRPr lang="zh-CN" altLang="en-US" sz="2700" dirty="0">
                  <a:solidFill>
                    <a:srgbClr val="5B9BD5"/>
                  </a:solidFill>
                  <a:latin typeface="Roboto" panose="02000000000000000000" pitchFamily="2" charset="0"/>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latin typeface="Roboto" panose="02000000000000000000" pitchFamily="2" charset="0"/>
                    <a:cs typeface="+mn-ea"/>
                    <a:sym typeface="+mn-lt"/>
                  </a:rPr>
                  <a:t>04</a:t>
                </a:r>
                <a:endParaRPr lang="zh-CN" altLang="en-US" sz="2700" dirty="0">
                  <a:solidFill>
                    <a:srgbClr val="90BE21"/>
                  </a:solidFill>
                  <a:latin typeface="Roboto" panose="02000000000000000000" pitchFamily="2" charset="0"/>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latin typeface="Roboto" panose="02000000000000000000" pitchFamily="2" charset="0"/>
                    <a:cs typeface="+mn-ea"/>
                    <a:sym typeface="+mn-lt"/>
                  </a:rPr>
                  <a:t>05</a:t>
                </a:r>
                <a:endParaRPr lang="zh-CN" altLang="en-US" sz="2700" dirty="0">
                  <a:solidFill>
                    <a:srgbClr val="989898"/>
                  </a:solidFill>
                  <a:latin typeface="Roboto" panose="02000000000000000000" pitchFamily="2" charset="0"/>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353618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EFA7D56D-BF47-4ED1-AF7E-CDC20929C1E6}" type="datetime1">
              <a:rPr lang="en-US" smtClean="0"/>
              <a:t>7/10/2023</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latin typeface="Roboto" panose="02000000000000000000" pitchFamily="2" charset="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latin typeface="Roboto" panose="02000000000000000000" pitchFamily="2" charset="0"/>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295961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BB777C22-2D95-4F87-9666-63999AA155D4}" type="datetime1">
              <a:rPr lang="en-US" smtClean="0"/>
              <a:t>7/10/2023</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1916906" y="3288403"/>
            <a:ext cx="2368154" cy="1228725"/>
            <a:chOff x="1916906" y="3192540"/>
            <a:chExt cx="2368154"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1916906" y="3192540"/>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2060972" y="3325890"/>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latin typeface="Roboto" panose="02000000000000000000" pitchFamily="2" charset="0"/>
                  <a:cs typeface="+mn-ea"/>
                  <a:sym typeface="+mn-lt"/>
                </a:rPr>
                <a:t>A</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4937521" y="1866798"/>
            <a:ext cx="2352675" cy="1228725"/>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203157" y="1904285"/>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latin typeface="Roboto" panose="02000000000000000000" pitchFamily="2" charset="0"/>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1916906" y="1866797"/>
            <a:ext cx="2368154" cy="1228725"/>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2060972" y="1904284"/>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latin typeface="Roboto" panose="02000000000000000000" pitchFamily="2" charset="0"/>
                  <a:cs typeface="+mn-ea"/>
                  <a:sym typeface="+mn-lt"/>
                </a:rPr>
                <a:t>C</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4937521" y="3288404"/>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6203157" y="3421754"/>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latin typeface="Roboto" panose="02000000000000000000" pitchFamily="2" charset="0"/>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3100983" y="2000148"/>
            <a:ext cx="985838"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5077420" y="2020095"/>
            <a:ext cx="985838"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3118843" y="3442905"/>
            <a:ext cx="985838"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5128020" y="3442905"/>
            <a:ext cx="985838"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97332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38596B90-EC62-4645-A8E2-38B4B2006E91}" type="datetime1">
              <a:rPr lang="en-US" smtClean="0"/>
              <a:t>7/10/2023</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5" name="等腰三角形 25">
            <a:extLst>
              <a:ext uri="{FF2B5EF4-FFF2-40B4-BE49-F238E27FC236}">
                <a16:creationId xmlns:a16="http://schemas.microsoft.com/office/drawing/2014/main"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8" name="等腰三角形 28">
            <a:extLst>
              <a:ext uri="{FF2B5EF4-FFF2-40B4-BE49-F238E27FC236}">
                <a16:creationId xmlns:a16="http://schemas.microsoft.com/office/drawing/2014/main"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1" name="等腰三角形 31">
            <a:extLst>
              <a:ext uri="{FF2B5EF4-FFF2-40B4-BE49-F238E27FC236}">
                <a16:creationId xmlns:a16="http://schemas.microsoft.com/office/drawing/2014/main"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4" name="Text Placeholder 23">
            <a:extLst>
              <a:ext uri="{FF2B5EF4-FFF2-40B4-BE49-F238E27FC236}">
                <a16:creationId xmlns:a16="http://schemas.microsoft.com/office/drawing/2014/main"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355906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825425" y="4767263"/>
            <a:ext cx="2057400" cy="273844"/>
          </a:xfrm>
        </p:spPr>
        <p:txBody>
          <a:bodyPr/>
          <a:lstStyle/>
          <a:p>
            <a:fld id="{B47458ED-707E-4CE8-AE80-A4E9B0B5B81A}" type="datetime1">
              <a:rPr lang="en-US" smtClean="0"/>
              <a:t>7/10/2023</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3225725" y="4767263"/>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5699610" y="1280371"/>
            <a:ext cx="3053499" cy="2950026"/>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latin typeface="Roboto" panose="02000000000000000000" pitchFamily="2" charset="0"/>
                </a:endParaRPr>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Roboto" panose="02000000000000000000" pitchFamily="2" charset="0"/>
                    <a:ea typeface="+mn-ea"/>
                  </a:rPr>
                  <a:t> </a:t>
                </a:r>
                <a:endParaRPr lang="zh-CN" altLang="en-US" sz="2400" kern="0" dirty="0">
                  <a:solidFill>
                    <a:srgbClr val="2BC3B5"/>
                  </a:solidFill>
                  <a:latin typeface="Roboto" panose="02000000000000000000" pitchFamily="2"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3024605" y="1936594"/>
            <a:ext cx="2514306" cy="2659189"/>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Roboto" panose="02000000000000000000" pitchFamily="2" charset="0"/>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388304" y="2407683"/>
            <a:ext cx="2313700" cy="2180033"/>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latin typeface="Roboto" panose="02000000000000000000" pitchFamily="2" charset="0"/>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647180" y="3528192"/>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3365790" y="3299964"/>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231859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49496FEC-04C9-4395-AAB3-B6FA530E053E}" type="datetime1">
              <a:rPr lang="en-US" smtClean="0"/>
              <a:t>7/10/2023</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Roboto" panose="02000000000000000000" pitchFamily="2" charset="0"/>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A</a:t>
              </a:r>
              <a:endParaRPr lang="zh-CN" altLang="en-US" sz="4000" b="1" dirty="0" err="1">
                <a:solidFill>
                  <a:srgbClr val="FFFFFF"/>
                </a:solidFill>
                <a:latin typeface="Roboto" panose="02000000000000000000" pitchFamily="2" charset="0"/>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B</a:t>
              </a:r>
              <a:endParaRPr lang="zh-CN" altLang="en-US" sz="4000" b="1" dirty="0" err="1">
                <a:solidFill>
                  <a:srgbClr val="FFFFFF"/>
                </a:solidFill>
                <a:latin typeface="Roboto" panose="02000000000000000000" pitchFamily="2" charset="0"/>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D</a:t>
              </a:r>
              <a:endParaRPr lang="zh-CN" altLang="en-US" sz="4000" b="1" dirty="0" err="1">
                <a:solidFill>
                  <a:srgbClr val="FFFFFF"/>
                </a:solidFill>
                <a:latin typeface="Roboto" panose="02000000000000000000" pitchFamily="2" charset="0"/>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C</a:t>
              </a:r>
              <a:endParaRPr lang="zh-CN" altLang="en-US" sz="4000" b="1" dirty="0" err="1">
                <a:solidFill>
                  <a:srgbClr val="FFFFFF"/>
                </a:solidFill>
                <a:latin typeface="Roboto" panose="02000000000000000000" pitchFamily="2" charset="0"/>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3183066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9B0C799B-FB41-41B5-ADFE-ABE18B234337}" type="datetime1">
              <a:rPr lang="en-US" smtClean="0"/>
              <a:t>7/10/2023</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3407315" y="1964879"/>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4478726" y="2031622"/>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4483713" y="3169901"/>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3401855" y="3254607"/>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1673696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2" name="Freeform 15">
            <a:extLst>
              <a:ext uri="{FF2B5EF4-FFF2-40B4-BE49-F238E27FC236}">
                <a16:creationId xmlns:a16="http://schemas.microsoft.com/office/drawing/2014/main"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3" name="Freeform 16">
            <a:extLst>
              <a:ext uri="{FF2B5EF4-FFF2-40B4-BE49-F238E27FC236}">
                <a16:creationId xmlns:a16="http://schemas.microsoft.com/office/drawing/2014/main"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4" name="Freeform 37">
            <a:extLst>
              <a:ext uri="{FF2B5EF4-FFF2-40B4-BE49-F238E27FC236}">
                <a16:creationId xmlns:a16="http://schemas.microsoft.com/office/drawing/2014/main"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247708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9F42492-E157-47F4-B7A7-EFD131D93285}"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25208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489E5041-EDFC-4381-BC3F-21E9511425C0}" type="datetime1">
              <a:rPr lang="en-US" smtClean="0"/>
              <a:t>7/10/2023</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9927433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1B526645-BDFC-4EC5-AA0D-42AF8A25514D}" type="datetime1">
              <a:rPr lang="en-US" smtClean="0"/>
              <a:t>7/10/2023</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latin typeface="Roboto" panose="02000000000000000000" pitchFamily="2" charset="0"/>
                </a:rPr>
                <a:t>01</a:t>
              </a:r>
              <a:endParaRPr b="1" dirty="0">
                <a:latin typeface="Roboto" panose="02000000000000000000" pitchFamily="2" charset="0"/>
              </a:endParaRPr>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02</a:t>
              </a:r>
              <a:endParaRPr b="1" dirty="0">
                <a:solidFill>
                  <a:schemeClr val="tx1">
                    <a:lumMod val="85000"/>
                    <a:lumOff val="15000"/>
                  </a:schemeClr>
                </a:solidFill>
                <a:latin typeface="Roboto" panose="02000000000000000000" pitchFamily="2" charset="0"/>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03</a:t>
              </a:r>
              <a:endParaRPr b="1" dirty="0">
                <a:solidFill>
                  <a:schemeClr val="tx1">
                    <a:lumMod val="85000"/>
                    <a:lumOff val="15000"/>
                  </a:schemeClr>
                </a:solidFill>
                <a:latin typeface="Roboto" panose="02000000000000000000" pitchFamily="2" charset="0"/>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04</a:t>
              </a:r>
              <a:endParaRPr b="1" dirty="0">
                <a:solidFill>
                  <a:schemeClr val="tx1">
                    <a:lumMod val="85000"/>
                    <a:lumOff val="15000"/>
                  </a:schemeClr>
                </a:solidFill>
                <a:latin typeface="Roboto" panose="02000000000000000000" pitchFamily="2" charset="0"/>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05</a:t>
              </a:r>
              <a:endParaRPr b="1" dirty="0">
                <a:solidFill>
                  <a:schemeClr val="tx1">
                    <a:lumMod val="85000"/>
                    <a:lumOff val="15000"/>
                  </a:schemeClr>
                </a:solidFill>
                <a:latin typeface="Roboto" panose="02000000000000000000" pitchFamily="2" charset="0"/>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8052580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7692C570-D45C-405E-9175-E131FEFB7183}" type="datetime1">
              <a:rPr lang="en-US" smtClean="0"/>
              <a:t>7/10/2023</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3202083" y="1435260"/>
            <a:ext cx="2739834" cy="2684941"/>
            <a:chOff x="4170252" y="1464583"/>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3"/>
              <a:ext cx="3851497" cy="3928834"/>
              <a:chOff x="2133599" y="9016999"/>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099" y="9016999"/>
                <a:ext cx="2457450" cy="3771902"/>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latin typeface="Roboto" panose="02000000000000000000" pitchFamily="2" charset="0"/>
                  </a:rPr>
                  <a:t>01</a:t>
                </a:r>
                <a:endParaRPr b="1" dirty="0">
                  <a:latin typeface="Roboto" panose="02000000000000000000" pitchFamily="2" charset="0"/>
                </a:endParaRPr>
              </a:p>
            </p:txBody>
          </p:sp>
          <p:sp>
            <p:nvSpPr>
              <p:cNvPr id="27" name="Shape">
                <a:extLst>
                  <a:ext uri="{FF2B5EF4-FFF2-40B4-BE49-F238E27FC236}">
                    <a16:creationId xmlns:a16="http://schemas.microsoft.com/office/drawing/2014/main" id="{74FFCB5D-306B-4FE0-8BF5-B40D7DE9ED33}"/>
                  </a:ext>
                </a:extLst>
              </p:cNvPr>
              <p:cNvSpPr/>
              <p:nvPr/>
            </p:nvSpPr>
            <p:spPr>
              <a:xfrm>
                <a:off x="2641600" y="11963400"/>
                <a:ext cx="4078647"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02</a:t>
                </a:r>
                <a:endParaRPr b="1" dirty="0">
                  <a:solidFill>
                    <a:schemeClr val="tx1">
                      <a:lumMod val="85000"/>
                      <a:lumOff val="15000"/>
                    </a:schemeClr>
                  </a:solidFill>
                  <a:latin typeface="Roboto" panose="02000000000000000000" pitchFamily="2" charset="0"/>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0"/>
                <a:ext cx="2475746" cy="3471933"/>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03</a:t>
                </a:r>
                <a:endParaRPr b="1" dirty="0">
                  <a:solidFill>
                    <a:schemeClr val="tx1">
                      <a:lumMod val="85000"/>
                      <a:lumOff val="15000"/>
                    </a:schemeClr>
                  </a:solidFill>
                  <a:latin typeface="Roboto" panose="02000000000000000000" pitchFamily="2" charset="0"/>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dirty="0">
                <a:latin typeface="Roboto" panose="02000000000000000000" pitchFamily="2" charset="0"/>
              </a:endParaRPr>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31009697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6491A7F2-756B-4E22-BE30-A925DEC73A87}" type="datetime1">
              <a:rPr lang="en-US" smtClean="0"/>
              <a:t>7/10/2023</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3051630" y="2002734"/>
            <a:ext cx="2608391" cy="2186735"/>
            <a:chOff x="3578653" y="1302007"/>
            <a:chExt cx="4878227"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578653" y="3672772"/>
              <a:ext cx="2048199"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722061" y="2230325"/>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383707" y="3148097"/>
              <a:ext cx="2048198"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103083" y="4589333"/>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dirty="0">
                <a:latin typeface="Roboto" panose="02000000000000000000" pitchFamily="2" charset="0"/>
              </a:endParaRPr>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2726424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628650" y="5032734"/>
            <a:ext cx="2057400" cy="273844"/>
          </a:xfrm>
        </p:spPr>
        <p:txBody>
          <a:bodyPr/>
          <a:lstStyle/>
          <a:p>
            <a:fld id="{4E045D51-2393-407E-A404-4F325D315508}" type="datetime1">
              <a:rPr lang="en-US" smtClean="0"/>
              <a:t>7/10/2023</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3028950" y="5032734"/>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7" name="Circle">
            <a:extLst>
              <a:ext uri="{FF2B5EF4-FFF2-40B4-BE49-F238E27FC236}">
                <a16:creationId xmlns:a16="http://schemas.microsoft.com/office/drawing/2014/main"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Circle">
            <a:extLst>
              <a:ext uri="{FF2B5EF4-FFF2-40B4-BE49-F238E27FC236}">
                <a16:creationId xmlns:a16="http://schemas.microsoft.com/office/drawing/2014/main"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Circle">
            <a:extLst>
              <a:ext uri="{FF2B5EF4-FFF2-40B4-BE49-F238E27FC236}">
                <a16:creationId xmlns:a16="http://schemas.microsoft.com/office/drawing/2014/main"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Circle">
            <a:extLst>
              <a:ext uri="{FF2B5EF4-FFF2-40B4-BE49-F238E27FC236}">
                <a16:creationId xmlns:a16="http://schemas.microsoft.com/office/drawing/2014/main"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40128579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163B97FF-42CE-436E-A238-10B7D4316AE0}" type="datetime1">
              <a:rPr lang="en-US" smtClean="0"/>
              <a:t>7/10/2023</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15681066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B0578B4D-1250-4D37-A77C-066C45141F79}" type="datetime1">
              <a:rPr lang="en-US" smtClean="0"/>
              <a:t>7/10/2023</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latin typeface="Roboto" panose="02000000000000000000" pitchFamily="2" charset="0"/>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latin typeface="Roboto" panose="02000000000000000000" pitchFamily="2" charset="0"/>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582932" y="3593716"/>
              <a:ext cx="3501480" cy="516934"/>
            </a:xfrm>
            <a:prstGeom prst="rect">
              <a:avLst/>
            </a:prstGeom>
          </p:spPr>
          <p:txBody>
            <a:bodyPr wrap="none">
              <a:spAutoFit/>
            </a:bodyPr>
            <a:lstStyle/>
            <a:p>
              <a:pPr algn="ctr"/>
              <a:r>
                <a:rPr lang="en-US" sz="1600" b="1" cap="all" dirty="0">
                  <a:solidFill>
                    <a:schemeClr val="bg1"/>
                  </a:solidFill>
                  <a:latin typeface="Roboto" panose="02000000000000000000" pitchFamily="2" charset="0"/>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684743" y="3307981"/>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4565333" y="3466084"/>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41526261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8A3FCBC0-45CE-4CEB-B0D3-40ABBD760545}" type="datetime1">
              <a:rPr lang="en-US" smtClean="0"/>
              <a:t>7/10/2023</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2227926" y="1586193"/>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4550614" y="1228785"/>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3645317" y="3185394"/>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9" name="MH_Text_1">
            <a:extLst>
              <a:ext uri="{FF2B5EF4-FFF2-40B4-BE49-F238E27FC236}">
                <a16:creationId xmlns:a16="http://schemas.microsoft.com/office/drawing/2014/main" id="{890A2069-C6FD-4F34-9C38-08B24FC45DAE}"/>
              </a:ext>
            </a:extLst>
          </p:cNvPr>
          <p:cNvSpPr/>
          <p:nvPr userDrawn="1">
            <p:custDataLst>
              <p:tags r:id="rId4"/>
            </p:custDataLst>
          </p:nvPr>
        </p:nvSpPr>
        <p:spPr>
          <a:xfrm>
            <a:off x="-519010" y="1634382"/>
            <a:ext cx="2851578" cy="1372426"/>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latin typeface="Roboto" panose="02000000000000000000" pitchFamily="2" charset="0"/>
              </a:rPr>
              <a:t>点击添加文字说明或复制文本粘贴自此内容要言简意赅点击添加文字说明。</a:t>
            </a:r>
          </a:p>
        </p:txBody>
      </p:sp>
      <p:sp>
        <p:nvSpPr>
          <p:cNvPr id="11" name="MH_Text_2">
            <a:extLst>
              <a:ext uri="{FF2B5EF4-FFF2-40B4-BE49-F238E27FC236}">
                <a16:creationId xmlns:a16="http://schemas.microsoft.com/office/drawing/2014/main" id="{FBDD5F12-9733-4E75-91C9-1A3A8E19EAD2}"/>
              </a:ext>
            </a:extLst>
          </p:cNvPr>
          <p:cNvSpPr/>
          <p:nvPr userDrawn="1">
            <p:custDataLst>
              <p:tags r:id="rId5"/>
            </p:custDataLst>
          </p:nvPr>
        </p:nvSpPr>
        <p:spPr>
          <a:xfrm>
            <a:off x="6466919" y="1207390"/>
            <a:ext cx="2858664" cy="1113205"/>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latin typeface="Roboto" panose="02000000000000000000" pitchFamily="2" charset="0"/>
              </a:rPr>
              <a:t>点击添加文字说明或复制文本粘贴自此内容要言简意赅点击添加文字说明。</a:t>
            </a:r>
          </a:p>
        </p:txBody>
      </p:sp>
      <p:sp>
        <p:nvSpPr>
          <p:cNvPr id="12" name="MH_Text_3">
            <a:extLst>
              <a:ext uri="{FF2B5EF4-FFF2-40B4-BE49-F238E27FC236}">
                <a16:creationId xmlns:a16="http://schemas.microsoft.com/office/drawing/2014/main" id="{A6F0946D-2C4B-4751-A87B-4422380E58BF}"/>
              </a:ext>
            </a:extLst>
          </p:cNvPr>
          <p:cNvSpPr/>
          <p:nvPr userDrawn="1">
            <p:custDataLst>
              <p:tags r:id="rId6"/>
            </p:custDataLst>
          </p:nvPr>
        </p:nvSpPr>
        <p:spPr>
          <a:xfrm>
            <a:off x="5615240" y="3171176"/>
            <a:ext cx="2856812" cy="1208753"/>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latin typeface="Roboto" panose="02000000000000000000" pitchFamily="2" charset="0"/>
              </a:rPr>
              <a:t>点击添加文字说明或复制文本粘贴自此内容要言简意赅点击添加文字说明。</a:t>
            </a: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906779" y="555784"/>
            <a:ext cx="7768093" cy="869155"/>
          </a:xfrm>
        </p:spPr>
        <p:txBody>
          <a:bodyPr/>
          <a:lstStyle/>
          <a:p>
            <a:r>
              <a:rPr lang="en-US"/>
              <a:t>Click to edit Master title style</a:t>
            </a:r>
          </a:p>
        </p:txBody>
      </p:sp>
    </p:spTree>
    <p:extLst>
      <p:ext uri="{BB962C8B-B14F-4D97-AF65-F5344CB8AC3E}">
        <p14:creationId xmlns:p14="http://schemas.microsoft.com/office/powerpoint/2010/main" val="38339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grpId="1"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32" presetClass="emph" presetSubtype="0" fill="hold" grpId="1"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1" grpId="0"/>
      <p:bldP spid="12"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7"/>
            <a:ext cx="7475220"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BEE7526E-6B92-49F8-A80D-625FBE9801CB}" type="datetime1">
              <a:rPr lang="en-US" smtClean="0"/>
              <a:t>7/10/2023</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a:xfrm>
            <a:off x="3747055" y="4767263"/>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0"/>
            <a:ext cx="7389812" cy="2754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93527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AB2A688C-4A37-4A2B-B5FB-3093B9A5A581}" type="datetime1">
              <a:rPr lang="en-US" smtClean="0"/>
              <a:t>7/10/2023</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906463" y="1524000"/>
            <a:ext cx="7475537"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201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D345341E-59FC-48EE-A0FD-8300A3C70C66}" type="datetime1">
              <a:rPr lang="en-US" smtClean="0"/>
              <a:t>7/10/2023</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364680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a:solidFill>
                  <a:srgbClr val="094D8E"/>
                </a:solidFill>
              </a:defRPr>
            </a:lvl1pPr>
          </a:lstStyle>
          <a:p>
            <a:r>
              <a:rPr lang="en-US"/>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6C82475D-3EB4-4E84-AEB7-C333849DCFA3}" type="datetime1">
              <a:rPr lang="en-US" smtClean="0"/>
              <a:t>7/10/2023</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30129733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grpSp>
        <p:nvGrpSpPr>
          <p:cNvPr id="6" name="组合 15">
            <a:extLst>
              <a:ext uri="{FF2B5EF4-FFF2-40B4-BE49-F238E27FC236}">
                <a16:creationId xmlns:a16="http://schemas.microsoft.com/office/drawing/2014/main" id="{F93419E9-CEEA-4067-9A78-227562CD3043}"/>
              </a:ext>
            </a:extLst>
          </p:cNvPr>
          <p:cNvGrpSpPr/>
          <p:nvPr userDrawn="1"/>
        </p:nvGrpSpPr>
        <p:grpSpPr>
          <a:xfrm>
            <a:off x="7740081" y="440567"/>
            <a:ext cx="1124663" cy="1099588"/>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8" y="2168097"/>
            <a:ext cx="303662"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525185" y="3365141"/>
            <a:ext cx="303662"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7" y="2078044"/>
            <a:ext cx="4681540"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17587" y="3261040"/>
            <a:ext cx="4681540" cy="466725"/>
          </a:xfrm>
        </p:spPr>
        <p:txBody>
          <a:bodyPr>
            <a:noAutofit/>
          </a:bodyPr>
          <a:lstStyle>
            <a:lvl1pPr>
              <a:defRPr sz="2400"/>
            </a:lvl1pPr>
          </a:lstStyle>
          <a:p>
            <a:pPr lvl="0"/>
            <a:r>
              <a:rPr lang="en-US" dirty="0"/>
              <a:t>Click to edit text styles</a:t>
            </a:r>
          </a:p>
        </p:txBody>
      </p:sp>
      <p:sp>
        <p:nvSpPr>
          <p:cNvPr id="13" name="Title 12">
            <a:extLst>
              <a:ext uri="{FF2B5EF4-FFF2-40B4-BE49-F238E27FC236}">
                <a16:creationId xmlns:a16="http://schemas.microsoft.com/office/drawing/2014/main" id="{70C1B9FC-5679-4937-A7C0-C8605702B6D4}"/>
              </a:ext>
            </a:extLst>
          </p:cNvPr>
          <p:cNvSpPr>
            <a:spLocks noGrp="1"/>
          </p:cNvSpPr>
          <p:nvPr>
            <p:ph type="title"/>
          </p:nvPr>
        </p:nvSpPr>
        <p:spPr/>
        <p:txBody>
          <a:bodyPr/>
          <a:lstStyle/>
          <a:p>
            <a:r>
              <a:rPr lang="en-US"/>
              <a:t>Click to edit Master title style</a:t>
            </a:r>
          </a:p>
        </p:txBody>
      </p:sp>
      <p:sp>
        <p:nvSpPr>
          <p:cNvPr id="15" name="Date Placeholder 14">
            <a:extLst>
              <a:ext uri="{FF2B5EF4-FFF2-40B4-BE49-F238E27FC236}">
                <a16:creationId xmlns:a16="http://schemas.microsoft.com/office/drawing/2014/main" id="{9712FC38-3EB2-4A9A-8638-1DF3F7B0A9C3}"/>
              </a:ext>
            </a:extLst>
          </p:cNvPr>
          <p:cNvSpPr>
            <a:spLocks noGrp="1"/>
          </p:cNvSpPr>
          <p:nvPr>
            <p:ph type="dt" sz="half" idx="15"/>
          </p:nvPr>
        </p:nvSpPr>
        <p:spPr/>
        <p:txBody>
          <a:bodyPr/>
          <a:lstStyle/>
          <a:p>
            <a:fld id="{43D00F40-BAD4-47BD-962A-AE498927684B}" type="datetime1">
              <a:rPr lang="en-US" smtClean="0"/>
              <a:t>7/10/2023</a:t>
            </a:fld>
            <a:endParaRPr lang="en-US"/>
          </a:p>
        </p:txBody>
      </p:sp>
      <p:sp>
        <p:nvSpPr>
          <p:cNvPr id="16" name="Footer Placeholder 15">
            <a:extLst>
              <a:ext uri="{FF2B5EF4-FFF2-40B4-BE49-F238E27FC236}">
                <a16:creationId xmlns:a16="http://schemas.microsoft.com/office/drawing/2014/main" id="{2333C2F1-ADD3-4891-9142-84712A6468F3}"/>
              </a:ext>
            </a:extLst>
          </p:cNvPr>
          <p:cNvSpPr>
            <a:spLocks noGrp="1"/>
          </p:cNvSpPr>
          <p:nvPr>
            <p:ph type="ftr" sz="quarter" idx="16"/>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18" name="Slide Number Placeholder 17">
            <a:extLst>
              <a:ext uri="{FF2B5EF4-FFF2-40B4-BE49-F238E27FC236}">
                <a16:creationId xmlns:a16="http://schemas.microsoft.com/office/drawing/2014/main" id="{FF01400F-7E41-437F-B218-721F0BCAFA1E}"/>
              </a:ext>
            </a:extLst>
          </p:cNvPr>
          <p:cNvSpPr>
            <a:spLocks noGrp="1"/>
          </p:cNvSpPr>
          <p:nvPr>
            <p:ph type="sldNum" sz="quarter" idx="17"/>
          </p:nvPr>
        </p:nvSpPr>
        <p:spPr/>
        <p:txBody>
          <a:bodyPr/>
          <a:lstStyle/>
          <a:p>
            <a:fld id="{30468810-060D-430C-ACDF-BB351635E08B}" type="slidenum">
              <a:rPr lang="en-US" smtClean="0"/>
              <a:t>‹#›</a:t>
            </a:fld>
            <a:endParaRPr lang="en-US" dirty="0"/>
          </a:p>
        </p:txBody>
      </p:sp>
    </p:spTree>
    <p:extLst>
      <p:ext uri="{BB962C8B-B14F-4D97-AF65-F5344CB8AC3E}">
        <p14:creationId xmlns:p14="http://schemas.microsoft.com/office/powerpoint/2010/main" val="282282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par>
                                <p:cTn id="11" presetID="42" presetClass="entr" presetSubtype="0" fill="hold" grpId="0" nodeType="withEffect">
                                  <p:stCondLst>
                                    <p:cond delay="2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31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par>
                                <p:cTn id="19" presetID="42" presetClass="entr" presetSubtype="0" fill="hold" grpId="0" nodeType="withEffect">
                                  <p:stCondLst>
                                    <p:cond delay="3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43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build="p">
        <p:tmplLst>
          <p:tmpl lvl="1">
            <p:tnLst>
              <p:par>
                <p:cTn presetID="22" presetClass="entr" presetSubtype="8" fill="hold" nodeType="withEffect">
                  <p:stCondLst>
                    <p:cond delay="31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withEffect">
                  <p:stCondLst>
                    <p:cond delay="4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AE509-8E04-4057-9491-64C17A939389}" type="datetime1">
              <a:rPr lang="en-US" smtClean="0"/>
              <a:t>7/10/2023</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3_NXB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3071075" y="664758"/>
            <a:ext cx="267413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FBF53"/>
                </a:solidFill>
                <a:effectLst/>
                <a:latin typeface="Montserrat Black" panose="00000A00000000000000" pitchFamily="2" charset="0"/>
                <a:ea typeface="Roboto" panose="02000000000000000000" pitchFamily="2" charset="0"/>
              </a:rPr>
              <a:t>Trò</a:t>
            </a:r>
            <a:r>
              <a:rPr lang="en-US" sz="4400" b="1" cap="none" spc="0" dirty="0">
                <a:ln/>
                <a:solidFill>
                  <a:srgbClr val="FFBF53"/>
                </a:solidFill>
                <a:effectLst/>
                <a:latin typeface="Montserrat Black" panose="00000A00000000000000" pitchFamily="2" charset="0"/>
                <a:ea typeface="Roboto" panose="02000000000000000000" pitchFamily="2" charset="0"/>
              </a:rPr>
              <a:t> </a:t>
            </a:r>
            <a:r>
              <a:rPr lang="en-US" sz="4400" b="1" cap="none" spc="0" dirty="0" err="1">
                <a:ln/>
                <a:solidFill>
                  <a:srgbClr val="FFBF53"/>
                </a:solidFill>
                <a:effectLst/>
                <a:latin typeface="Montserrat Black" panose="00000A00000000000000" pitchFamily="2" charset="0"/>
                <a:ea typeface="Roboto" panose="02000000000000000000" pitchFamily="2" charset="0"/>
              </a:rPr>
              <a:t>chơi</a:t>
            </a:r>
            <a:endParaRPr lang="en-US" sz="4400" b="1" cap="none" spc="0" dirty="0">
              <a:ln/>
              <a:solidFill>
                <a:srgbClr val="FFBF53"/>
              </a:solidFill>
              <a:effectLst/>
              <a:latin typeface="Montserrat Black" panose="00000A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9C3E0647-0A93-F2C0-1DA4-008D723F5811}"/>
              </a:ext>
            </a:extLst>
          </p:cNvPr>
          <p:cNvGrpSpPr/>
          <p:nvPr userDrawn="1"/>
        </p:nvGrpSpPr>
        <p:grpSpPr>
          <a:xfrm>
            <a:off x="629350" y="1953153"/>
            <a:ext cx="7860664" cy="1262033"/>
            <a:chOff x="629350" y="1953153"/>
            <a:chExt cx="7860664" cy="1262033"/>
          </a:xfrm>
        </p:grpSpPr>
        <p:sp>
          <p:nvSpPr>
            <p:cNvPr id="6" name="Rectangle 5">
              <a:extLst>
                <a:ext uri="{FF2B5EF4-FFF2-40B4-BE49-F238E27FC236}">
                  <a16:creationId xmlns:a16="http://schemas.microsoft.com/office/drawing/2014/main" id="{29E22374-B91C-4C98-A154-C8B66B160583}"/>
                </a:ext>
              </a:extLst>
            </p:cNvPr>
            <p:cNvSpPr/>
            <p:nvPr userDrawn="1"/>
          </p:nvSpPr>
          <p:spPr>
            <a:xfrm rot="19896093">
              <a:off x="629350" y="2015281"/>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Rectangle 13">
              <a:extLst>
                <a:ext uri="{FF2B5EF4-FFF2-40B4-BE49-F238E27FC236}">
                  <a16:creationId xmlns:a16="http://schemas.microsoft.com/office/drawing/2014/main" id="{6AC7A142-13E7-49FC-88A9-1EE4CCD7876B}"/>
                </a:ext>
              </a:extLst>
            </p:cNvPr>
            <p:cNvSpPr/>
            <p:nvPr userDrawn="1"/>
          </p:nvSpPr>
          <p:spPr>
            <a:xfrm rot="20623843">
              <a:off x="2162382" y="1953153"/>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5" name="Rectangle 14">
              <a:extLst>
                <a:ext uri="{FF2B5EF4-FFF2-40B4-BE49-F238E27FC236}">
                  <a16:creationId xmlns:a16="http://schemas.microsoft.com/office/drawing/2014/main" id="{E979BFF6-69E3-40C6-8987-F415FF0054CD}"/>
                </a:ext>
              </a:extLst>
            </p:cNvPr>
            <p:cNvSpPr/>
            <p:nvPr userDrawn="1"/>
          </p:nvSpPr>
          <p:spPr>
            <a:xfrm rot="1055684">
              <a:off x="5793206" y="2072739"/>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6" name="Rectangle 15">
              <a:extLst>
                <a:ext uri="{FF2B5EF4-FFF2-40B4-BE49-F238E27FC236}">
                  <a16:creationId xmlns:a16="http://schemas.microsoft.com/office/drawing/2014/main" id="{C35D67C1-BB7E-4E44-BBE9-84B16007DE7E}"/>
                </a:ext>
              </a:extLst>
            </p:cNvPr>
            <p:cNvSpPr/>
            <p:nvPr userDrawn="1"/>
          </p:nvSpPr>
          <p:spPr>
            <a:xfrm rot="1055684">
              <a:off x="7743969" y="2432287"/>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sp>
        <p:nvSpPr>
          <p:cNvPr id="13" name="Rectangle 12">
            <a:extLst>
              <a:ext uri="{FF2B5EF4-FFF2-40B4-BE49-F238E27FC236}">
                <a16:creationId xmlns:a16="http://schemas.microsoft.com/office/drawing/2014/main" id="{C3109D88-EABF-4EEB-AE37-5B8E3C319BC2}"/>
              </a:ext>
            </a:extLst>
          </p:cNvPr>
          <p:cNvSpPr/>
          <p:nvPr userDrawn="1"/>
        </p:nvSpPr>
        <p:spPr>
          <a:xfrm>
            <a:off x="1183777" y="1297883"/>
            <a:ext cx="648607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07474"/>
                </a:solidFill>
                <a:effectLst/>
                <a:latin typeface="Montserrat Black" panose="00000A00000000000000" pitchFamily="2" charset="0"/>
                <a:ea typeface="Roboto" panose="02000000000000000000" pitchFamily="2" charset="0"/>
              </a:rPr>
              <a:t>Vòng</a:t>
            </a:r>
            <a:r>
              <a:rPr lang="en-US" sz="4400" b="1" cap="none" spc="0" baseline="0" dirty="0">
                <a:ln/>
                <a:solidFill>
                  <a:srgbClr val="F07474"/>
                </a:solidFill>
                <a:effectLst/>
                <a:latin typeface="Montserrat Black" panose="00000A00000000000000" pitchFamily="2" charset="0"/>
                <a:ea typeface="Roboto" panose="02000000000000000000" pitchFamily="2" charset="0"/>
              </a:rPr>
              <a:t> quay may </a:t>
            </a:r>
            <a:r>
              <a:rPr lang="en-US" sz="4400" b="1" cap="none" spc="0" baseline="0" dirty="0" err="1">
                <a:ln/>
                <a:solidFill>
                  <a:srgbClr val="F07474"/>
                </a:solidFill>
                <a:effectLst/>
                <a:latin typeface="Montserrat Black" panose="00000A00000000000000" pitchFamily="2" charset="0"/>
                <a:ea typeface="Roboto" panose="02000000000000000000" pitchFamily="2" charset="0"/>
              </a:rPr>
              <a:t>mắn</a:t>
            </a:r>
            <a:endParaRPr lang="en-US" sz="4400" b="1" cap="none" spc="0" dirty="0">
              <a:ln/>
              <a:solidFill>
                <a:srgbClr val="F07474"/>
              </a:solidFill>
              <a:effectLst/>
              <a:latin typeface="Montserrat Black" panose="00000A00000000000000" pitchFamily="2" charset="0"/>
              <a:ea typeface="Roboto" panose="02000000000000000000" pitchFamily="2" charset="0"/>
            </a:endParaRPr>
          </a:p>
        </p:txBody>
      </p:sp>
      <p:sp>
        <p:nvSpPr>
          <p:cNvPr id="19" name="Title 1">
            <a:extLst>
              <a:ext uri="{FF2B5EF4-FFF2-40B4-BE49-F238E27FC236}">
                <a16:creationId xmlns:a16="http://schemas.microsoft.com/office/drawing/2014/main" id="{1DA29AD6-CC56-DB20-CF93-C0BA96195BAE}"/>
              </a:ext>
            </a:extLst>
          </p:cNvPr>
          <p:cNvSpPr>
            <a:spLocks noGrp="1"/>
          </p:cNvSpPr>
          <p:nvPr>
            <p:ph type="title"/>
          </p:nvPr>
        </p:nvSpPr>
        <p:spPr>
          <a:xfrm>
            <a:off x="1205511" y="294527"/>
            <a:ext cx="7706305" cy="869155"/>
          </a:xfrm>
        </p:spPr>
        <p:txBody>
          <a:bodyPr/>
          <a:lstStyle>
            <a:lvl1pPr>
              <a:defRPr>
                <a:solidFill>
                  <a:srgbClr val="094D8E"/>
                </a:solidFill>
              </a:defRPr>
            </a:lvl1pPr>
          </a:lstStyle>
          <a:p>
            <a:r>
              <a:rPr lang="en-US" dirty="0"/>
              <a:t>Click to edit Master title style</a:t>
            </a:r>
          </a:p>
        </p:txBody>
      </p:sp>
    </p:spTree>
    <p:extLst>
      <p:ext uri="{BB962C8B-B14F-4D97-AF65-F5344CB8AC3E}">
        <p14:creationId xmlns:p14="http://schemas.microsoft.com/office/powerpoint/2010/main" val="78442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AE509-8E04-4057-9491-64C17A939389}" type="datetime1">
              <a:rPr lang="en-US" smtClean="0"/>
              <a:t>7/10/2023</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3_NXB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3018198" y="394241"/>
            <a:ext cx="267413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FBF53"/>
                </a:solidFill>
                <a:effectLst/>
                <a:latin typeface="Montserrat Black" panose="00000A00000000000000" pitchFamily="2" charset="0"/>
                <a:ea typeface="Roboto" panose="02000000000000000000" pitchFamily="2" charset="0"/>
              </a:rPr>
              <a:t>Trò</a:t>
            </a:r>
            <a:r>
              <a:rPr lang="en-US" sz="4400" b="1" cap="none" spc="0" dirty="0">
                <a:ln/>
                <a:solidFill>
                  <a:srgbClr val="FFBF53"/>
                </a:solidFill>
                <a:effectLst/>
                <a:latin typeface="Montserrat Black" panose="00000A00000000000000" pitchFamily="2" charset="0"/>
                <a:ea typeface="Roboto" panose="02000000000000000000" pitchFamily="2" charset="0"/>
              </a:rPr>
              <a:t> </a:t>
            </a:r>
            <a:r>
              <a:rPr lang="en-US" sz="4400" b="1" cap="none" spc="0" dirty="0" err="1">
                <a:ln/>
                <a:solidFill>
                  <a:srgbClr val="FFBF53"/>
                </a:solidFill>
                <a:effectLst/>
                <a:latin typeface="Montserrat Black" panose="00000A00000000000000" pitchFamily="2" charset="0"/>
                <a:ea typeface="Roboto" panose="02000000000000000000" pitchFamily="2" charset="0"/>
              </a:rPr>
              <a:t>chơi</a:t>
            </a:r>
            <a:endParaRPr lang="en-US" sz="4400" b="1" cap="none" spc="0" dirty="0">
              <a:ln/>
              <a:solidFill>
                <a:srgbClr val="FFBF53"/>
              </a:solidFill>
              <a:effectLst/>
              <a:latin typeface="Montserrat Black" panose="00000A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9C3E0647-0A93-F2C0-1DA4-008D723F5811}"/>
              </a:ext>
            </a:extLst>
          </p:cNvPr>
          <p:cNvGrpSpPr/>
          <p:nvPr userDrawn="1"/>
        </p:nvGrpSpPr>
        <p:grpSpPr>
          <a:xfrm>
            <a:off x="629350" y="1953153"/>
            <a:ext cx="7860664" cy="1262033"/>
            <a:chOff x="629350" y="1953153"/>
            <a:chExt cx="7860664" cy="1262033"/>
          </a:xfrm>
        </p:grpSpPr>
        <p:sp>
          <p:nvSpPr>
            <p:cNvPr id="6" name="Rectangle 5">
              <a:extLst>
                <a:ext uri="{FF2B5EF4-FFF2-40B4-BE49-F238E27FC236}">
                  <a16:creationId xmlns:a16="http://schemas.microsoft.com/office/drawing/2014/main" id="{29E22374-B91C-4C98-A154-C8B66B160583}"/>
                </a:ext>
              </a:extLst>
            </p:cNvPr>
            <p:cNvSpPr/>
            <p:nvPr userDrawn="1"/>
          </p:nvSpPr>
          <p:spPr>
            <a:xfrm rot="19896093">
              <a:off x="629350" y="2015281"/>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Rectangle 13">
              <a:extLst>
                <a:ext uri="{FF2B5EF4-FFF2-40B4-BE49-F238E27FC236}">
                  <a16:creationId xmlns:a16="http://schemas.microsoft.com/office/drawing/2014/main" id="{6AC7A142-13E7-49FC-88A9-1EE4CCD7876B}"/>
                </a:ext>
              </a:extLst>
            </p:cNvPr>
            <p:cNvSpPr/>
            <p:nvPr userDrawn="1"/>
          </p:nvSpPr>
          <p:spPr>
            <a:xfrm rot="20623843">
              <a:off x="2162382" y="1953153"/>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5" name="Rectangle 14">
              <a:extLst>
                <a:ext uri="{FF2B5EF4-FFF2-40B4-BE49-F238E27FC236}">
                  <a16:creationId xmlns:a16="http://schemas.microsoft.com/office/drawing/2014/main" id="{E979BFF6-69E3-40C6-8987-F415FF0054CD}"/>
                </a:ext>
              </a:extLst>
            </p:cNvPr>
            <p:cNvSpPr/>
            <p:nvPr userDrawn="1"/>
          </p:nvSpPr>
          <p:spPr>
            <a:xfrm rot="1055684">
              <a:off x="5793206" y="2072739"/>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6" name="Rectangle 15">
              <a:extLst>
                <a:ext uri="{FF2B5EF4-FFF2-40B4-BE49-F238E27FC236}">
                  <a16:creationId xmlns:a16="http://schemas.microsoft.com/office/drawing/2014/main" id="{C35D67C1-BB7E-4E44-BBE9-84B16007DE7E}"/>
                </a:ext>
              </a:extLst>
            </p:cNvPr>
            <p:cNvSpPr/>
            <p:nvPr userDrawn="1"/>
          </p:nvSpPr>
          <p:spPr>
            <a:xfrm rot="1055684">
              <a:off x="7743969" y="2432287"/>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sp>
        <p:nvSpPr>
          <p:cNvPr id="19" name="Title 1">
            <a:extLst>
              <a:ext uri="{FF2B5EF4-FFF2-40B4-BE49-F238E27FC236}">
                <a16:creationId xmlns:a16="http://schemas.microsoft.com/office/drawing/2014/main" id="{1DA29AD6-CC56-DB20-CF93-C0BA96195BAE}"/>
              </a:ext>
            </a:extLst>
          </p:cNvPr>
          <p:cNvSpPr>
            <a:spLocks noGrp="1"/>
          </p:cNvSpPr>
          <p:nvPr>
            <p:ph type="title"/>
          </p:nvPr>
        </p:nvSpPr>
        <p:spPr>
          <a:xfrm>
            <a:off x="1205511" y="294527"/>
            <a:ext cx="7706305" cy="869155"/>
          </a:xfrm>
        </p:spPr>
        <p:txBody>
          <a:bodyPr/>
          <a:lstStyle>
            <a:lvl1pPr>
              <a:defRPr>
                <a:solidFill>
                  <a:srgbClr val="094D8E"/>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D5D60ED5-E552-441C-8839-80BAAF1BA714}"/>
              </a:ext>
            </a:extLst>
          </p:cNvPr>
          <p:cNvSpPr>
            <a:spLocks noGrp="1"/>
          </p:cNvSpPr>
          <p:nvPr>
            <p:ph sz="quarter" idx="13"/>
          </p:nvPr>
        </p:nvSpPr>
        <p:spPr>
          <a:xfrm>
            <a:off x="1050216" y="1157036"/>
            <a:ext cx="7002463" cy="593725"/>
          </a:xfrm>
        </p:spPr>
        <p:txBody>
          <a:bodyPr/>
          <a:lstStyle>
            <a:lvl1pPr marL="0" indent="0" algn="ctr">
              <a:buNone/>
              <a:defRPr lang="en-US" sz="4400" b="1" kern="1200" cap="none" spc="0" dirty="0" smtClean="0">
                <a:ln/>
                <a:solidFill>
                  <a:srgbClr val="F07474"/>
                </a:solidFill>
                <a:effectLst/>
                <a:latin typeface="Montserrat Black" panose="00000A00000000000000" pitchFamily="2" charset="0"/>
                <a:ea typeface="Roboto" panose="02000000000000000000" pitchFamily="2" charset="0"/>
                <a:cs typeface="+mn-cs"/>
              </a:defRPr>
            </a:lvl1pPr>
          </a:lstStyle>
          <a:p>
            <a:pPr lvl="0"/>
            <a:r>
              <a:rPr lang="en-US" dirty="0"/>
              <a:t>Click to edit Master text styles</a:t>
            </a:r>
          </a:p>
        </p:txBody>
      </p:sp>
    </p:spTree>
    <p:extLst>
      <p:ext uri="{BB962C8B-B14F-4D97-AF65-F5344CB8AC3E}">
        <p14:creationId xmlns:p14="http://schemas.microsoft.com/office/powerpoint/2010/main" val="278242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E1C40-FA81-4A12-8274-541BEB29C0CB}" type="datetime1">
              <a:rPr lang="en-US" smtClean="0"/>
              <a:t>7/10/2023</a:t>
            </a:fld>
            <a:endParaRPr lang="en-US"/>
          </a:p>
        </p:txBody>
      </p:sp>
      <p:sp>
        <p:nvSpPr>
          <p:cNvPr id="3" name="Footer Placeholder 2"/>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grpSp>
    </p:spTree>
    <p:extLst>
      <p:ext uri="{BB962C8B-B14F-4D97-AF65-F5344CB8AC3E}">
        <p14:creationId xmlns:p14="http://schemas.microsoft.com/office/powerpoint/2010/main" val="259710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6108E3E-B2C5-4023-9158-AC105BB3B52B}"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17613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jp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image" Target="../media/image1.png"/><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theme" Target="../theme/theme2.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image" Target="../media/image51.jpe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8">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Roboto" panose="02000000000000000000" pitchFamily="2" charset="0"/>
              </a:defRPr>
            </a:lvl1pPr>
          </a:lstStyle>
          <a:p>
            <a:fld id="{53A67511-1A44-4D85-8612-856125D5C9C6}" type="datetime1">
              <a:rPr lang="en-US" smtClean="0"/>
              <a:pPr/>
              <a:t>7/10/2023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Roboto" panose="02000000000000000000" pitchFamily="2" charset="0"/>
              </a:defRPr>
            </a:lvl1pPr>
          </a:lstStyle>
          <a:p>
            <a:fld id="{30468810-060D-430C-ACDF-BB351635E08B}" type="slidenum">
              <a:rPr lang="en-US" smtClean="0"/>
              <a:pPr/>
              <a:t>‹#›</a:t>
            </a:fld>
            <a:endParaRPr lang="en-US" dirty="0"/>
          </a:p>
        </p:txBody>
      </p:sp>
    </p:spTree>
    <p:extLst>
      <p:ext uri="{BB962C8B-B14F-4D97-AF65-F5344CB8AC3E}">
        <p14:creationId xmlns:p14="http://schemas.microsoft.com/office/powerpoint/2010/main" val="241992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3" r:id="rId4"/>
    <p:sldLayoutId id="2147483678" r:id="rId5"/>
    <p:sldLayoutId id="2147483674" r:id="rId6"/>
    <p:sldLayoutId id="2147483681" r:id="rId7"/>
    <p:sldLayoutId id="2147483667" r:id="rId8"/>
    <p:sldLayoutId id="2147483672" r:id="rId9"/>
    <p:sldLayoutId id="2147483685" r:id="rId10"/>
    <p:sldLayoutId id="2147483686" r:id="rId11"/>
    <p:sldLayoutId id="2147483687" r:id="rId12"/>
    <p:sldLayoutId id="2147483689" r:id="rId13"/>
    <p:sldLayoutId id="2147483688" r:id="rId14"/>
    <p:sldLayoutId id="2147483690" r:id="rId15"/>
    <p:sldLayoutId id="2147483691" r:id="rId16"/>
    <p:sldLayoutId id="2147483692" r:id="rId17"/>
    <p:sldLayoutId id="2147483694" r:id="rId18"/>
    <p:sldLayoutId id="2147483695" r:id="rId19"/>
    <p:sldLayoutId id="2147483698" r:id="rId20"/>
    <p:sldLayoutId id="2147483697"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682" r:id="rId30"/>
    <p:sldLayoutId id="2147483683" r:id="rId31"/>
    <p:sldLayoutId id="2147483684" r:id="rId32"/>
    <p:sldLayoutId id="2147483724" r:id="rId33"/>
    <p:sldLayoutId id="2147483707" r:id="rId34"/>
    <p:sldLayoutId id="2147483708" r:id="rId35"/>
    <p:sldLayoutId id="2147483723" r:id="rId36"/>
  </p:sldLayoutIdLst>
  <p:hf hdr="0"/>
  <p:txStyles>
    <p:titleStyle>
      <a:lvl1pPr algn="l" defTabSz="685800" rtl="0" eaLnBrk="1" latinLnBrk="0" hangingPunct="1">
        <a:lnSpc>
          <a:spcPct val="90000"/>
        </a:lnSpc>
        <a:spcBef>
          <a:spcPct val="0"/>
        </a:spcBef>
        <a:buNone/>
        <a:defRPr sz="32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9">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40" cstate="hqprint">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Roboto" panose="02000000000000000000" pitchFamily="2" charset="0"/>
              </a:defRPr>
            </a:lvl1pPr>
          </a:lstStyle>
          <a:p>
            <a:fld id="{6D80D746-3917-409B-99B3-AA9BFBCA8193}" type="datetime1">
              <a:rPr lang="en-US" smtClean="0"/>
              <a:pPr/>
              <a:t>7/10/2023</a:t>
            </a:fld>
            <a:endParaRPr lang="en-US" dirty="0"/>
          </a:p>
        </p:txBody>
      </p:sp>
      <p:sp>
        <p:nvSpPr>
          <p:cNvPr id="5" name="Footer Placeholder 4"/>
          <p:cNvSpPr>
            <a:spLocks noGrp="1"/>
          </p:cNvSpPr>
          <p:nvPr>
            <p:ph type="ftr" sz="quarter" idx="3"/>
          </p:nvPr>
        </p:nvSpPr>
        <p:spPr>
          <a:xfrm>
            <a:off x="3070860" y="490418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latin typeface="Roboto" panose="02000000000000000000" pitchFamily="2" charset="0"/>
              </a:rPr>
              <a:t>Tin </a:t>
            </a:r>
            <a:r>
              <a:rPr lang="en-US" dirty="0" err="1">
                <a:latin typeface="Roboto" panose="02000000000000000000" pitchFamily="2" charset="0"/>
              </a:rPr>
              <a:t>học</a:t>
            </a:r>
            <a:r>
              <a:rPr lang="en-US" dirty="0">
                <a:latin typeface="Roboto" panose="02000000000000000000" pitchFamily="2" charset="0"/>
              </a:rPr>
              <a:t> </a:t>
            </a:r>
            <a:r>
              <a:rPr lang="en-US" dirty="0" err="1">
                <a:latin typeface="Roboto" panose="02000000000000000000" pitchFamily="2" charset="0"/>
              </a:rPr>
              <a:t>lớp</a:t>
            </a:r>
            <a:r>
              <a:rPr lang="en-US" dirty="0">
                <a:latin typeface="Roboto" panose="02000000000000000000" pitchFamily="2" charset="0"/>
              </a:rPr>
              <a:t> 4_NXB ĐH </a:t>
            </a:r>
            <a:r>
              <a:rPr lang="en-US" dirty="0" err="1">
                <a:latin typeface="Roboto" panose="02000000000000000000" pitchFamily="2" charset="0"/>
              </a:rPr>
              <a:t>Vinh_Kiến</a:t>
            </a:r>
            <a:r>
              <a:rPr lang="en-US" dirty="0">
                <a:latin typeface="Roboto" panose="02000000000000000000" pitchFamily="2" charset="0"/>
              </a:rPr>
              <a:t> </a:t>
            </a:r>
            <a:r>
              <a:rPr lang="en-US" dirty="0" err="1">
                <a:latin typeface="Roboto" panose="02000000000000000000" pitchFamily="2" charset="0"/>
              </a:rPr>
              <a:t>tạo</a:t>
            </a:r>
            <a:r>
              <a:rPr lang="en-US" dirty="0">
                <a:latin typeface="Roboto" panose="02000000000000000000" pitchFamily="2" charset="0"/>
              </a:rPr>
              <a:t> </a:t>
            </a:r>
            <a:r>
              <a:rPr lang="en-US" dirty="0" err="1">
                <a:latin typeface="Roboto" panose="02000000000000000000" pitchFamily="2" charset="0"/>
              </a:rPr>
              <a:t>công</a:t>
            </a:r>
            <a:r>
              <a:rPr lang="en-US" dirty="0">
                <a:latin typeface="Roboto" panose="02000000000000000000" pitchFamily="2" charset="0"/>
              </a:rPr>
              <a:t> </a:t>
            </a:r>
            <a:r>
              <a:rPr lang="en-US" dirty="0" err="1">
                <a:latin typeface="Roboto" panose="02000000000000000000" pitchFamily="2" charset="0"/>
              </a:rPr>
              <a:t>dân</a:t>
            </a:r>
            <a:r>
              <a:rPr lang="en-US" dirty="0">
                <a:latin typeface="Roboto" panose="02000000000000000000" pitchFamily="2" charset="0"/>
              </a:rPr>
              <a:t> </a:t>
            </a:r>
            <a:r>
              <a:rPr lang="en-US" dirty="0" err="1">
                <a:latin typeface="Roboto" panose="02000000000000000000" pitchFamily="2" charset="0"/>
              </a:rPr>
              <a:t>toàn</a:t>
            </a:r>
            <a:r>
              <a:rPr lang="en-US" dirty="0">
                <a:latin typeface="Roboto" panose="02000000000000000000" pitchFamily="2" charset="0"/>
              </a:rPr>
              <a:t> </a:t>
            </a:r>
            <a:r>
              <a:rPr lang="en-US" dirty="0" err="1">
                <a:latin typeface="Roboto" panose="02000000000000000000" pitchFamily="2" charset="0"/>
              </a:rPr>
              <a:t>cầu</a:t>
            </a:r>
            <a:endParaRPr lang="en-US" dirty="0">
              <a:latin typeface="Roboto" panose="02000000000000000000" pitchFamily="2" charset="0"/>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Roboto" panose="02000000000000000000" pitchFamily="2" charset="0"/>
              </a:defRPr>
            </a:lvl1pPr>
          </a:lstStyle>
          <a:p>
            <a:fld id="{30468810-060D-430C-ACDF-BB351635E08B}" type="slidenum">
              <a:rPr lang="en-US" smtClean="0"/>
              <a:pPr/>
              <a:t>‹#›</a:t>
            </a:fld>
            <a:endParaRPr lang="en-US" dirty="0"/>
          </a:p>
        </p:txBody>
      </p:sp>
    </p:spTree>
    <p:extLst>
      <p:ext uri="{BB962C8B-B14F-4D97-AF65-F5344CB8AC3E}">
        <p14:creationId xmlns:p14="http://schemas.microsoft.com/office/powerpoint/2010/main" val="115536117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Lst>
  <p:hf hdr="0"/>
  <p:txStyles>
    <p:title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8BBA-67F7-4944-BA8B-DCB78C40B739}"/>
              </a:ext>
            </a:extLst>
          </p:cNvPr>
          <p:cNvSpPr>
            <a:spLocks noGrp="1"/>
          </p:cNvSpPr>
          <p:nvPr>
            <p:ph type="ctrTitle"/>
          </p:nvPr>
        </p:nvSpPr>
        <p:spPr>
          <a:xfrm>
            <a:off x="2278587" y="2517618"/>
            <a:ext cx="4892973" cy="1021080"/>
          </a:xfrm>
        </p:spPr>
        <p:txBody>
          <a:bodyPr>
            <a:noAutofit/>
          </a:bodyPr>
          <a:lstStyle/>
          <a:p>
            <a:r>
              <a:rPr lang="en-US" sz="2800" dirty="0"/>
              <a:t>THỰC HÀNH TÌM KIẾM </a:t>
            </a:r>
            <a:br>
              <a:rPr lang="en-US" sz="2800" dirty="0"/>
            </a:br>
            <a:r>
              <a:rPr lang="en-US" sz="2800" dirty="0"/>
              <a:t>THÔNG TIN TRÊN INTERNET</a:t>
            </a:r>
          </a:p>
        </p:txBody>
      </p:sp>
      <p:sp>
        <p:nvSpPr>
          <p:cNvPr id="3" name="Text Placeholder 2">
            <a:extLst>
              <a:ext uri="{FF2B5EF4-FFF2-40B4-BE49-F238E27FC236}">
                <a16:creationId xmlns:a16="http://schemas.microsoft.com/office/drawing/2014/main" id="{1053F0EC-9ABF-4504-8DD6-626ADC75CB73}"/>
              </a:ext>
            </a:extLst>
          </p:cNvPr>
          <p:cNvSpPr>
            <a:spLocks noGrp="1"/>
          </p:cNvSpPr>
          <p:nvPr>
            <p:ph type="body" sz="quarter" idx="13"/>
          </p:nvPr>
        </p:nvSpPr>
        <p:spPr>
          <a:xfrm>
            <a:off x="4109847" y="1798216"/>
            <a:ext cx="1414491" cy="665163"/>
          </a:xfrm>
        </p:spPr>
        <p:txBody>
          <a:bodyPr/>
          <a:lstStyle/>
          <a:p>
            <a:r>
              <a:rPr lang="en-US" dirty="0"/>
              <a:t>BÀI 8</a:t>
            </a:r>
          </a:p>
        </p:txBody>
      </p:sp>
      <p:sp>
        <p:nvSpPr>
          <p:cNvPr id="4" name="Date Placeholder 3">
            <a:extLst>
              <a:ext uri="{FF2B5EF4-FFF2-40B4-BE49-F238E27FC236}">
                <a16:creationId xmlns:a16="http://schemas.microsoft.com/office/drawing/2014/main" id="{198AAB6C-92B8-44D3-9B92-02AB41DB66BD}"/>
              </a:ext>
            </a:extLst>
          </p:cNvPr>
          <p:cNvSpPr>
            <a:spLocks noGrp="1"/>
          </p:cNvSpPr>
          <p:nvPr>
            <p:ph type="dt" sz="half" idx="10"/>
          </p:nvPr>
        </p:nvSpPr>
        <p:spPr>
          <a:xfrm>
            <a:off x="628650" y="4926290"/>
            <a:ext cx="2057400" cy="273844"/>
          </a:xfrm>
        </p:spPr>
        <p:txBody>
          <a:bodyPr/>
          <a:lstStyle/>
          <a:p>
            <a:fld id="{92B0A92F-C293-4023-A63C-572F9DAD215D}" type="datetime1">
              <a:rPr lang="en-US" smtClean="0"/>
              <a:t>7/10/2023</a:t>
            </a:fld>
            <a:endParaRPr lang="en-US"/>
          </a:p>
        </p:txBody>
      </p:sp>
      <p:sp>
        <p:nvSpPr>
          <p:cNvPr id="5" name="Footer Placeholder 4">
            <a:extLst>
              <a:ext uri="{FF2B5EF4-FFF2-40B4-BE49-F238E27FC236}">
                <a16:creationId xmlns:a16="http://schemas.microsoft.com/office/drawing/2014/main" id="{78D41089-A13F-4F00-8960-DF5A78ACB224}"/>
              </a:ext>
            </a:extLst>
          </p:cNvPr>
          <p:cNvSpPr>
            <a:spLocks noGrp="1"/>
          </p:cNvSpPr>
          <p:nvPr>
            <p:ph type="ftr" sz="quarter" idx="11"/>
          </p:nvPr>
        </p:nvSpPr>
        <p:spPr>
          <a:xfrm>
            <a:off x="3028950" y="4926290"/>
            <a:ext cx="3086100" cy="273844"/>
          </a:xfrm>
        </p:spPr>
        <p:txBody>
          <a:bodyPr/>
          <a:lstStyle/>
          <a:p>
            <a:r>
              <a:rPr lang="en-US"/>
              <a:t>Tin học lớp 4_NXB ĐH Vinh_Kiến tạo công dân toàn cầu</a:t>
            </a:r>
            <a:endParaRPr lang="en-US" dirty="0"/>
          </a:p>
        </p:txBody>
      </p:sp>
      <p:sp>
        <p:nvSpPr>
          <p:cNvPr id="6" name="Slide Number Placeholder 5">
            <a:extLst>
              <a:ext uri="{FF2B5EF4-FFF2-40B4-BE49-F238E27FC236}">
                <a16:creationId xmlns:a16="http://schemas.microsoft.com/office/drawing/2014/main" id="{C6C778BD-9140-4362-AD78-F2E0476EBE0C}"/>
              </a:ext>
            </a:extLst>
          </p:cNvPr>
          <p:cNvSpPr>
            <a:spLocks noGrp="1"/>
          </p:cNvSpPr>
          <p:nvPr>
            <p:ph type="sldNum" sz="quarter" idx="12"/>
          </p:nvPr>
        </p:nvSpPr>
        <p:spPr>
          <a:xfrm>
            <a:off x="6457950" y="4926290"/>
            <a:ext cx="2057400" cy="273844"/>
          </a:xfrm>
        </p:spPr>
        <p:txBody>
          <a:bodyPr/>
          <a:lstStyle/>
          <a:p>
            <a:fld id="{30468810-060D-430C-ACDF-BB351635E08B}" type="slidenum">
              <a:rPr lang="en-US" smtClean="0"/>
              <a:t>1</a:t>
            </a:fld>
            <a:endParaRPr lang="en-US"/>
          </a:p>
        </p:txBody>
      </p:sp>
    </p:spTree>
    <p:extLst>
      <p:ext uri="{BB962C8B-B14F-4D97-AF65-F5344CB8AC3E}">
        <p14:creationId xmlns:p14="http://schemas.microsoft.com/office/powerpoint/2010/main" val="196220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C0FAD34-EBEF-4312-A8C8-56098180C1C0}"/>
              </a:ext>
            </a:extLst>
          </p:cNvPr>
          <p:cNvSpPr>
            <a:spLocks noGrp="1"/>
          </p:cNvSpPr>
          <p:nvPr>
            <p:ph type="dt" sz="half" idx="10"/>
          </p:nvPr>
        </p:nvSpPr>
        <p:spPr/>
        <p:txBody>
          <a:bodyPr/>
          <a:lstStyle/>
          <a:p>
            <a:fld id="{D345341E-59FC-48EE-A0FD-8300A3C70C66}" type="datetime1">
              <a:rPr lang="en-US" smtClean="0"/>
              <a:t>7/10/2023</a:t>
            </a:fld>
            <a:endParaRPr lang="en-US"/>
          </a:p>
        </p:txBody>
      </p:sp>
      <p:sp>
        <p:nvSpPr>
          <p:cNvPr id="4" name="Footer Placeholder 3">
            <a:extLst>
              <a:ext uri="{FF2B5EF4-FFF2-40B4-BE49-F238E27FC236}">
                <a16:creationId xmlns:a16="http://schemas.microsoft.com/office/drawing/2014/main" id="{49231CEA-DC0D-41A2-B8FA-5F491021D73A}"/>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807639FA-3913-477E-BB8E-815F5AADA578}"/>
              </a:ext>
            </a:extLst>
          </p:cNvPr>
          <p:cNvSpPr>
            <a:spLocks noGrp="1"/>
          </p:cNvSpPr>
          <p:nvPr>
            <p:ph type="sldNum" sz="quarter" idx="12"/>
          </p:nvPr>
        </p:nvSpPr>
        <p:spPr/>
        <p:txBody>
          <a:bodyPr/>
          <a:lstStyle/>
          <a:p>
            <a:fld id="{30468810-060D-430C-ACDF-BB351635E08B}" type="slidenum">
              <a:rPr lang="en-US" smtClean="0"/>
              <a:t>10</a:t>
            </a:fld>
            <a:endParaRPr lang="en-US"/>
          </a:p>
        </p:txBody>
      </p:sp>
      <p:sp>
        <p:nvSpPr>
          <p:cNvPr id="8" name="Text Placeholder 7">
            <a:extLst>
              <a:ext uri="{FF2B5EF4-FFF2-40B4-BE49-F238E27FC236}">
                <a16:creationId xmlns:a16="http://schemas.microsoft.com/office/drawing/2014/main" id="{FB0989BA-959E-4B53-AD7D-217ACB7EF7D1}"/>
              </a:ext>
            </a:extLst>
          </p:cNvPr>
          <p:cNvSpPr>
            <a:spLocks noGrp="1"/>
          </p:cNvSpPr>
          <p:nvPr>
            <p:ph type="body" sz="quarter" idx="13"/>
          </p:nvPr>
        </p:nvSpPr>
        <p:spPr/>
        <p:txBody>
          <a:bodyPr/>
          <a:lstStyle/>
          <a:p>
            <a:pPr algn="ctr"/>
            <a:r>
              <a:rPr lang="en-US" sz="3200" dirty="0" err="1">
                <a:latin typeface="Roboto" panose="02000000000000000000" pitchFamily="2" charset="0"/>
              </a:rPr>
              <a:t>Bài</a:t>
            </a:r>
            <a:r>
              <a:rPr lang="en-US" sz="3200" dirty="0">
                <a:latin typeface="Roboto" panose="02000000000000000000" pitchFamily="2" charset="0"/>
              </a:rPr>
              <a:t> </a:t>
            </a:r>
            <a:r>
              <a:rPr lang="en-US" sz="3200" dirty="0" err="1">
                <a:latin typeface="Roboto" panose="02000000000000000000" pitchFamily="2" charset="0"/>
              </a:rPr>
              <a:t>thực</a:t>
            </a:r>
            <a:r>
              <a:rPr lang="en-US" sz="3200" dirty="0">
                <a:latin typeface="Roboto" panose="02000000000000000000" pitchFamily="2" charset="0"/>
              </a:rPr>
              <a:t> </a:t>
            </a:r>
            <a:r>
              <a:rPr lang="en-US" sz="3200" dirty="0" err="1">
                <a:latin typeface="Roboto" panose="02000000000000000000" pitchFamily="2" charset="0"/>
              </a:rPr>
              <a:t>hành</a:t>
            </a:r>
            <a:r>
              <a:rPr lang="en-US" sz="3200" dirty="0">
                <a:latin typeface="Roboto" panose="02000000000000000000" pitchFamily="2" charset="0"/>
              </a:rPr>
              <a:t> 2</a:t>
            </a:r>
          </a:p>
        </p:txBody>
      </p:sp>
    </p:spTree>
    <p:extLst>
      <p:ext uri="{BB962C8B-B14F-4D97-AF65-F5344CB8AC3E}">
        <p14:creationId xmlns:p14="http://schemas.microsoft.com/office/powerpoint/2010/main" val="310964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627FAA-E0A5-44B1-9F61-A63B0925C65C}"/>
              </a:ext>
            </a:extLst>
          </p:cNvPr>
          <p:cNvSpPr>
            <a:spLocks noGrp="1"/>
          </p:cNvSpPr>
          <p:nvPr>
            <p:ph type="title"/>
          </p:nvPr>
        </p:nvSpPr>
        <p:spPr>
          <a:xfrm>
            <a:off x="1657350" y="219472"/>
            <a:ext cx="7768093" cy="869155"/>
          </a:xfrm>
        </p:spPr>
        <p:txBody>
          <a:bodyPr/>
          <a:lstStyle/>
          <a:p>
            <a:r>
              <a:rPr lang="en-US" sz="2800" dirty="0" err="1"/>
              <a:t>Thực</a:t>
            </a:r>
            <a:r>
              <a:rPr lang="en-US" sz="2800" dirty="0"/>
              <a:t> </a:t>
            </a:r>
            <a:r>
              <a:rPr lang="en-US" sz="2800" dirty="0" err="1"/>
              <a:t>hiện</a:t>
            </a:r>
            <a:r>
              <a:rPr lang="en-US" sz="2800" dirty="0"/>
              <a:t> </a:t>
            </a:r>
            <a:r>
              <a:rPr lang="en-US" sz="2800" dirty="0" err="1"/>
              <a:t>theo</a:t>
            </a:r>
            <a:r>
              <a:rPr lang="en-US" sz="2800" dirty="0"/>
              <a:t> </a:t>
            </a:r>
            <a:r>
              <a:rPr lang="en-US" sz="2800" dirty="0" err="1"/>
              <a:t>yêu</a:t>
            </a:r>
            <a:r>
              <a:rPr lang="en-US" sz="2800" dirty="0"/>
              <a:t> </a:t>
            </a:r>
            <a:r>
              <a:rPr lang="en-US" sz="2800" dirty="0" err="1"/>
              <a:t>cầu</a:t>
            </a:r>
            <a:r>
              <a:rPr lang="en-US" sz="2800" dirty="0"/>
              <a:t> </a:t>
            </a:r>
            <a:r>
              <a:rPr lang="en-US" sz="2800" dirty="0" err="1"/>
              <a:t>sau</a:t>
            </a:r>
            <a:r>
              <a:rPr lang="en-US" sz="2800" dirty="0"/>
              <a:t>:</a:t>
            </a:r>
          </a:p>
        </p:txBody>
      </p:sp>
      <p:sp>
        <p:nvSpPr>
          <p:cNvPr id="2" name="Date Placeholder 1">
            <a:extLst>
              <a:ext uri="{FF2B5EF4-FFF2-40B4-BE49-F238E27FC236}">
                <a16:creationId xmlns:a16="http://schemas.microsoft.com/office/drawing/2014/main" id="{5556845C-7686-467A-A8D9-EBF3E6A264A1}"/>
              </a:ext>
            </a:extLst>
          </p:cNvPr>
          <p:cNvSpPr>
            <a:spLocks noGrp="1"/>
          </p:cNvSpPr>
          <p:nvPr>
            <p:ph type="dt" sz="half" idx="10"/>
          </p:nvPr>
        </p:nvSpPr>
        <p:spPr/>
        <p:txBody>
          <a:bodyPr/>
          <a:lstStyle/>
          <a:p>
            <a:fld id="{99F42492-E157-47F4-B7A7-EFD131D93285}" type="datetime1">
              <a:rPr lang="en-US" smtClean="0"/>
              <a:t>7/10/2023</a:t>
            </a:fld>
            <a:endParaRPr lang="en-US"/>
          </a:p>
        </p:txBody>
      </p:sp>
      <p:sp>
        <p:nvSpPr>
          <p:cNvPr id="3" name="Footer Placeholder 2">
            <a:extLst>
              <a:ext uri="{FF2B5EF4-FFF2-40B4-BE49-F238E27FC236}">
                <a16:creationId xmlns:a16="http://schemas.microsoft.com/office/drawing/2014/main" id="{487B84C8-2B98-4096-A7FA-AE559F6A195B}"/>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091D4F50-D6E4-4392-96A1-EA36FD2C509E}"/>
              </a:ext>
            </a:extLst>
          </p:cNvPr>
          <p:cNvSpPr>
            <a:spLocks noGrp="1"/>
          </p:cNvSpPr>
          <p:nvPr>
            <p:ph type="sldNum" sz="quarter" idx="12"/>
          </p:nvPr>
        </p:nvSpPr>
        <p:spPr/>
        <p:txBody>
          <a:bodyPr/>
          <a:lstStyle/>
          <a:p>
            <a:fld id="{30468810-060D-430C-ACDF-BB351635E08B}" type="slidenum">
              <a:rPr lang="en-US" smtClean="0"/>
              <a:t>11</a:t>
            </a:fld>
            <a:endParaRPr lang="en-US"/>
          </a:p>
        </p:txBody>
      </p:sp>
      <p:sp>
        <p:nvSpPr>
          <p:cNvPr id="11" name="Picture Placeholder 10">
            <a:extLst>
              <a:ext uri="{FF2B5EF4-FFF2-40B4-BE49-F238E27FC236}">
                <a16:creationId xmlns:a16="http://schemas.microsoft.com/office/drawing/2014/main" id="{96910D44-9E33-49CF-ADB1-E4377699BCC8}"/>
              </a:ext>
            </a:extLst>
          </p:cNvPr>
          <p:cNvSpPr>
            <a:spLocks noGrp="1"/>
          </p:cNvSpPr>
          <p:nvPr>
            <p:ph type="pic" sz="quarter" idx="13"/>
          </p:nvPr>
        </p:nvSpPr>
        <p:spPr/>
      </p:sp>
      <p:pic>
        <p:nvPicPr>
          <p:cNvPr id="7" name="Picture 6">
            <a:extLst>
              <a:ext uri="{FF2B5EF4-FFF2-40B4-BE49-F238E27FC236}">
                <a16:creationId xmlns:a16="http://schemas.microsoft.com/office/drawing/2014/main" id="{F1BFF7F0-413F-4F8E-94C7-2FB217553E97}"/>
              </a:ext>
            </a:extLst>
          </p:cNvPr>
          <p:cNvPicPr>
            <a:picLocks noChangeAspect="1"/>
          </p:cNvPicPr>
          <p:nvPr/>
        </p:nvPicPr>
        <p:blipFill>
          <a:blip r:embed="rId2"/>
          <a:stretch>
            <a:fillRect/>
          </a:stretch>
        </p:blipFill>
        <p:spPr>
          <a:xfrm>
            <a:off x="0" y="813329"/>
            <a:ext cx="9144000" cy="3869410"/>
          </a:xfrm>
          <a:prstGeom prst="rect">
            <a:avLst/>
          </a:prstGeom>
        </p:spPr>
      </p:pic>
    </p:spTree>
    <p:extLst>
      <p:ext uri="{BB962C8B-B14F-4D97-AF65-F5344CB8AC3E}">
        <p14:creationId xmlns:p14="http://schemas.microsoft.com/office/powerpoint/2010/main" val="2093103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6E0578-5FF3-40AB-AE82-8895E2A563B2}"/>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96C644-70AC-43D0-8CB2-26000B0C71F9}" type="datetime1">
              <a:rPr kumimoji="0" lang="en-US" sz="900" b="0" i="0" u="none" strike="noStrike" kern="1200" cap="none" spc="0" normalizeH="0" baseline="0" noProof="0" smtClean="0">
                <a:ln>
                  <a:noFill/>
                </a:ln>
                <a:solidFill>
                  <a:prstClr val="black">
                    <a:tint val="75000"/>
                  </a:prstClr>
                </a:solidFill>
                <a:effectLst/>
                <a:uLnTx/>
                <a:uFillTx/>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7/10/2023</a:t>
            </a:fld>
            <a:endParaRPr kumimoji="0" lang="en-US" sz="900" b="0" i="0" u="none" strike="noStrike" kern="1200" cap="none" spc="0" normalizeH="0" baseline="0" noProof="0" dirty="0">
              <a:ln>
                <a:noFill/>
              </a:ln>
              <a:solidFill>
                <a:prstClr val="black">
                  <a:tint val="75000"/>
                </a:prstClr>
              </a:solidFill>
              <a:effectLst/>
              <a:uLnTx/>
              <a:uFillTx/>
              <a:ea typeface="+mn-ea"/>
              <a:cs typeface="+mn-cs"/>
            </a:endParaRPr>
          </a:p>
        </p:txBody>
      </p:sp>
      <p:sp>
        <p:nvSpPr>
          <p:cNvPr id="4" name="Footer Placeholder 3">
            <a:extLst>
              <a:ext uri="{FF2B5EF4-FFF2-40B4-BE49-F238E27FC236}">
                <a16:creationId xmlns:a16="http://schemas.microsoft.com/office/drawing/2014/main" id="{96BEB49B-6DAD-4356-9AAB-925F756C14A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ea typeface="+mn-ea"/>
                <a:cs typeface="+mn-cs"/>
              </a:rPr>
              <a:t>Tin </a:t>
            </a:r>
            <a:r>
              <a:rPr kumimoji="0" lang="en-US" sz="900" b="0" i="0" u="none" strike="noStrike" kern="1200" cap="none" spc="0" normalizeH="0" baseline="0" noProof="0" dirty="0" err="1">
                <a:ln>
                  <a:noFill/>
                </a:ln>
                <a:solidFill>
                  <a:prstClr val="black">
                    <a:tint val="75000"/>
                  </a:prstClr>
                </a:solidFill>
                <a:effectLst/>
                <a:uLnTx/>
                <a:uFillTx/>
                <a:ea typeface="+mn-ea"/>
                <a:cs typeface="+mn-cs"/>
              </a:rPr>
              <a:t>học</a:t>
            </a:r>
            <a:r>
              <a:rPr kumimoji="0" lang="en-US" sz="900" b="0" i="0" u="none" strike="noStrike" kern="1200" cap="none" spc="0" normalizeH="0" baseline="0" noProof="0" dirty="0">
                <a:ln>
                  <a:noFill/>
                </a:ln>
                <a:solidFill>
                  <a:prstClr val="black">
                    <a:tint val="75000"/>
                  </a:prstClr>
                </a:solidFill>
                <a:effectLst/>
                <a:uLnTx/>
                <a:uFillTx/>
                <a:ea typeface="+mn-ea"/>
                <a:cs typeface="+mn-cs"/>
              </a:rPr>
              <a:t> </a:t>
            </a:r>
            <a:r>
              <a:rPr kumimoji="0" lang="en-US" sz="900" b="0" i="0" u="none" strike="noStrike" kern="1200" cap="none" spc="0" normalizeH="0" baseline="0" noProof="0" dirty="0" err="1">
                <a:ln>
                  <a:noFill/>
                </a:ln>
                <a:solidFill>
                  <a:prstClr val="black">
                    <a:tint val="75000"/>
                  </a:prstClr>
                </a:solidFill>
                <a:effectLst/>
                <a:uLnTx/>
                <a:uFillTx/>
                <a:ea typeface="+mn-ea"/>
                <a:cs typeface="+mn-cs"/>
              </a:rPr>
              <a:t>lớp</a:t>
            </a:r>
            <a:r>
              <a:rPr kumimoji="0" lang="en-US" sz="900" b="0" i="0" u="none" strike="noStrike" kern="1200" cap="none" spc="0" normalizeH="0" baseline="0" noProof="0" dirty="0">
                <a:ln>
                  <a:noFill/>
                </a:ln>
                <a:solidFill>
                  <a:prstClr val="black">
                    <a:tint val="75000"/>
                  </a:prstClr>
                </a:solidFill>
                <a:effectLst/>
                <a:uLnTx/>
                <a:uFillTx/>
                <a:ea typeface="+mn-ea"/>
                <a:cs typeface="+mn-cs"/>
              </a:rPr>
              <a:t> 4_NXB ĐH </a:t>
            </a:r>
            <a:r>
              <a:rPr kumimoji="0" lang="en-US" sz="900" b="0" i="0" u="none" strike="noStrike" kern="1200" cap="none" spc="0" normalizeH="0" baseline="0" noProof="0" dirty="0" err="1">
                <a:ln>
                  <a:noFill/>
                </a:ln>
                <a:solidFill>
                  <a:prstClr val="black">
                    <a:tint val="75000"/>
                  </a:prstClr>
                </a:solidFill>
                <a:effectLst/>
                <a:uLnTx/>
                <a:uFillTx/>
                <a:ea typeface="+mn-ea"/>
                <a:cs typeface="+mn-cs"/>
              </a:rPr>
              <a:t>Vinh_Kiến</a:t>
            </a:r>
            <a:r>
              <a:rPr kumimoji="0" lang="en-US" sz="900" b="0" i="0" u="none" strike="noStrike" kern="1200" cap="none" spc="0" normalizeH="0" baseline="0" noProof="0" dirty="0">
                <a:ln>
                  <a:noFill/>
                </a:ln>
                <a:solidFill>
                  <a:prstClr val="black">
                    <a:tint val="75000"/>
                  </a:prstClr>
                </a:solidFill>
                <a:effectLst/>
                <a:uLnTx/>
                <a:uFillTx/>
                <a:ea typeface="+mn-ea"/>
                <a:cs typeface="+mn-cs"/>
              </a:rPr>
              <a:t> </a:t>
            </a:r>
            <a:r>
              <a:rPr kumimoji="0" lang="en-US" sz="900" b="0" i="0" u="none" strike="noStrike" kern="1200" cap="none" spc="0" normalizeH="0" baseline="0" noProof="0" dirty="0" err="1">
                <a:ln>
                  <a:noFill/>
                </a:ln>
                <a:solidFill>
                  <a:prstClr val="black">
                    <a:tint val="75000"/>
                  </a:prstClr>
                </a:solidFill>
                <a:effectLst/>
                <a:uLnTx/>
                <a:uFillTx/>
                <a:ea typeface="+mn-ea"/>
                <a:cs typeface="+mn-cs"/>
              </a:rPr>
              <a:t>tạo</a:t>
            </a:r>
            <a:r>
              <a:rPr kumimoji="0" lang="en-US" sz="900" b="0" i="0" u="none" strike="noStrike" kern="1200" cap="none" spc="0" normalizeH="0" baseline="0" noProof="0" dirty="0">
                <a:ln>
                  <a:noFill/>
                </a:ln>
                <a:solidFill>
                  <a:prstClr val="black">
                    <a:tint val="75000"/>
                  </a:prstClr>
                </a:solidFill>
                <a:effectLst/>
                <a:uLnTx/>
                <a:uFillTx/>
                <a:ea typeface="+mn-ea"/>
                <a:cs typeface="+mn-cs"/>
              </a:rPr>
              <a:t> </a:t>
            </a:r>
            <a:r>
              <a:rPr kumimoji="0" lang="en-US" sz="900" b="0" i="0" u="none" strike="noStrike" kern="1200" cap="none" spc="0" normalizeH="0" baseline="0" noProof="0" dirty="0" err="1">
                <a:ln>
                  <a:noFill/>
                </a:ln>
                <a:solidFill>
                  <a:prstClr val="black">
                    <a:tint val="75000"/>
                  </a:prstClr>
                </a:solidFill>
                <a:effectLst/>
                <a:uLnTx/>
                <a:uFillTx/>
                <a:ea typeface="+mn-ea"/>
                <a:cs typeface="+mn-cs"/>
              </a:rPr>
              <a:t>công</a:t>
            </a:r>
            <a:r>
              <a:rPr kumimoji="0" lang="en-US" sz="900" b="0" i="0" u="none" strike="noStrike" kern="1200" cap="none" spc="0" normalizeH="0" baseline="0" noProof="0" dirty="0">
                <a:ln>
                  <a:noFill/>
                </a:ln>
                <a:solidFill>
                  <a:prstClr val="black">
                    <a:tint val="75000"/>
                  </a:prstClr>
                </a:solidFill>
                <a:effectLst/>
                <a:uLnTx/>
                <a:uFillTx/>
                <a:ea typeface="+mn-ea"/>
                <a:cs typeface="+mn-cs"/>
              </a:rPr>
              <a:t> </a:t>
            </a:r>
            <a:r>
              <a:rPr kumimoji="0" lang="en-US" sz="900" b="0" i="0" u="none" strike="noStrike" kern="1200" cap="none" spc="0" normalizeH="0" baseline="0" noProof="0" dirty="0" err="1">
                <a:ln>
                  <a:noFill/>
                </a:ln>
                <a:solidFill>
                  <a:prstClr val="black">
                    <a:tint val="75000"/>
                  </a:prstClr>
                </a:solidFill>
                <a:effectLst/>
                <a:uLnTx/>
                <a:uFillTx/>
                <a:ea typeface="+mn-ea"/>
                <a:cs typeface="+mn-cs"/>
              </a:rPr>
              <a:t>dân</a:t>
            </a:r>
            <a:r>
              <a:rPr kumimoji="0" lang="en-US" sz="900" b="0" i="0" u="none" strike="noStrike" kern="1200" cap="none" spc="0" normalizeH="0" baseline="0" noProof="0" dirty="0">
                <a:ln>
                  <a:noFill/>
                </a:ln>
                <a:solidFill>
                  <a:prstClr val="black">
                    <a:tint val="75000"/>
                  </a:prstClr>
                </a:solidFill>
                <a:effectLst/>
                <a:uLnTx/>
                <a:uFillTx/>
                <a:ea typeface="+mn-ea"/>
                <a:cs typeface="+mn-cs"/>
              </a:rPr>
              <a:t> </a:t>
            </a:r>
            <a:r>
              <a:rPr kumimoji="0" lang="en-US" sz="900" b="0" i="0" u="none" strike="noStrike" kern="1200" cap="none" spc="0" normalizeH="0" baseline="0" noProof="0" dirty="0" err="1">
                <a:ln>
                  <a:noFill/>
                </a:ln>
                <a:solidFill>
                  <a:prstClr val="black">
                    <a:tint val="75000"/>
                  </a:prstClr>
                </a:solidFill>
                <a:effectLst/>
                <a:uLnTx/>
                <a:uFillTx/>
                <a:ea typeface="+mn-ea"/>
                <a:cs typeface="+mn-cs"/>
              </a:rPr>
              <a:t>toàn</a:t>
            </a:r>
            <a:r>
              <a:rPr kumimoji="0" lang="en-US" sz="900" b="0" i="0" u="none" strike="noStrike" kern="1200" cap="none" spc="0" normalizeH="0" baseline="0" noProof="0" dirty="0">
                <a:ln>
                  <a:noFill/>
                </a:ln>
                <a:solidFill>
                  <a:prstClr val="black">
                    <a:tint val="75000"/>
                  </a:prstClr>
                </a:solidFill>
                <a:effectLst/>
                <a:uLnTx/>
                <a:uFillTx/>
                <a:ea typeface="+mn-ea"/>
                <a:cs typeface="+mn-cs"/>
              </a:rPr>
              <a:t> </a:t>
            </a:r>
            <a:r>
              <a:rPr kumimoji="0" lang="en-US" sz="900" b="0" i="0" u="none" strike="noStrike" kern="1200" cap="none" spc="0" normalizeH="0" baseline="0" noProof="0" dirty="0" err="1">
                <a:ln>
                  <a:noFill/>
                </a:ln>
                <a:solidFill>
                  <a:prstClr val="black">
                    <a:tint val="75000"/>
                  </a:prstClr>
                </a:solidFill>
                <a:effectLst/>
                <a:uLnTx/>
                <a:uFillTx/>
                <a:ea typeface="+mn-ea"/>
                <a:cs typeface="+mn-cs"/>
              </a:rPr>
              <a:t>cầu</a:t>
            </a:r>
            <a:endParaRPr kumimoji="0" lang="en-US" sz="900" b="0" i="0" u="none" strike="noStrike" kern="1200" cap="none" spc="0" normalizeH="0" baseline="0" noProof="0" dirty="0">
              <a:ln>
                <a:noFill/>
              </a:ln>
              <a:solidFill>
                <a:prstClr val="black">
                  <a:tint val="75000"/>
                </a:prstClr>
              </a:solidFill>
              <a:effectLst/>
              <a:uLnTx/>
              <a:uFillTx/>
              <a:ea typeface="+mn-ea"/>
              <a:cs typeface="+mn-cs"/>
            </a:endParaRPr>
          </a:p>
        </p:txBody>
      </p:sp>
      <p:sp>
        <p:nvSpPr>
          <p:cNvPr id="5" name="Slide Number Placeholder 4">
            <a:extLst>
              <a:ext uri="{FF2B5EF4-FFF2-40B4-BE49-F238E27FC236}">
                <a16:creationId xmlns:a16="http://schemas.microsoft.com/office/drawing/2014/main" id="{50471587-1986-4179-AB90-09F430A9695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468810-060D-430C-ACDF-BB351635E08B}" type="slidenum">
              <a:rPr kumimoji="0" lang="en-US" sz="9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prstClr val="black">
                  <a:tint val="75000"/>
                </a:prstClr>
              </a:solidFill>
              <a:effectLst/>
              <a:uLnTx/>
              <a:uFillTx/>
              <a:ea typeface="+mn-ea"/>
              <a:cs typeface="+mn-cs"/>
            </a:endParaRPr>
          </a:p>
        </p:txBody>
      </p:sp>
      <p:sp>
        <p:nvSpPr>
          <p:cNvPr id="11" name="Text Placeholder 10">
            <a:extLst>
              <a:ext uri="{FF2B5EF4-FFF2-40B4-BE49-F238E27FC236}">
                <a16:creationId xmlns:a16="http://schemas.microsoft.com/office/drawing/2014/main" id="{2A62F54B-163E-4407-B8F4-FA5B251A6719}"/>
              </a:ext>
            </a:extLst>
          </p:cNvPr>
          <p:cNvSpPr>
            <a:spLocks noGrp="1"/>
          </p:cNvSpPr>
          <p:nvPr>
            <p:ph type="body" sz="quarter" idx="13"/>
          </p:nvPr>
        </p:nvSpPr>
        <p:spPr>
          <a:xfrm>
            <a:off x="818210" y="2884738"/>
            <a:ext cx="7857934" cy="1040392"/>
          </a:xfrm>
        </p:spPr>
        <p:txBody>
          <a:bodyPr>
            <a:noAutofit/>
          </a:bodyPr>
          <a:lstStyle/>
          <a:p>
            <a:pPr marL="0" indent="0" algn="ctr">
              <a:lnSpc>
                <a:spcPct val="150000"/>
              </a:lnSpc>
              <a:buNone/>
            </a:pPr>
            <a:r>
              <a:rPr lang="en-US" sz="2800" dirty="0" err="1">
                <a:solidFill>
                  <a:srgbClr val="70AD47"/>
                </a:solidFill>
              </a:rPr>
              <a:t>Ngoài</a:t>
            </a:r>
            <a:r>
              <a:rPr lang="en-US" sz="2800" dirty="0">
                <a:solidFill>
                  <a:srgbClr val="70AD47"/>
                </a:solidFill>
              </a:rPr>
              <a:t> </a:t>
            </a:r>
            <a:r>
              <a:rPr lang="en-US" sz="2800" dirty="0" err="1">
                <a:solidFill>
                  <a:srgbClr val="70AD47"/>
                </a:solidFill>
              </a:rPr>
              <a:t>máy</a:t>
            </a:r>
            <a:r>
              <a:rPr lang="en-US" sz="2800" dirty="0">
                <a:solidFill>
                  <a:srgbClr val="70AD47"/>
                </a:solidFill>
              </a:rPr>
              <a:t> </a:t>
            </a:r>
            <a:r>
              <a:rPr lang="en-US" sz="2800" dirty="0" err="1">
                <a:solidFill>
                  <a:srgbClr val="70AD47"/>
                </a:solidFill>
              </a:rPr>
              <a:t>tìm</a:t>
            </a:r>
            <a:r>
              <a:rPr lang="en-US" sz="2800" dirty="0">
                <a:solidFill>
                  <a:srgbClr val="70AD47"/>
                </a:solidFill>
              </a:rPr>
              <a:t> </a:t>
            </a:r>
            <a:r>
              <a:rPr lang="en-US" sz="2800" dirty="0" err="1">
                <a:solidFill>
                  <a:srgbClr val="70AD47"/>
                </a:solidFill>
              </a:rPr>
              <a:t>kiếm</a:t>
            </a:r>
            <a:r>
              <a:rPr lang="en-US" sz="2800" dirty="0">
                <a:solidFill>
                  <a:srgbClr val="70AD47"/>
                </a:solidFill>
              </a:rPr>
              <a:t> </a:t>
            </a:r>
            <a:r>
              <a:rPr lang="en-US" sz="2800" b="1" dirty="0">
                <a:solidFill>
                  <a:srgbClr val="70AD47"/>
                </a:solidFill>
              </a:rPr>
              <a:t>google.com</a:t>
            </a:r>
            <a:r>
              <a:rPr lang="en-US" sz="2800" dirty="0">
                <a:solidFill>
                  <a:srgbClr val="70AD47"/>
                </a:solidFill>
              </a:rPr>
              <a:t> </a:t>
            </a:r>
            <a:r>
              <a:rPr lang="en-US" sz="2800" dirty="0" err="1">
                <a:solidFill>
                  <a:srgbClr val="70AD47"/>
                </a:solidFill>
              </a:rPr>
              <a:t>còn</a:t>
            </a:r>
            <a:r>
              <a:rPr lang="en-US" sz="2800" dirty="0">
                <a:solidFill>
                  <a:srgbClr val="70AD47"/>
                </a:solidFill>
              </a:rPr>
              <a:t> </a:t>
            </a:r>
            <a:r>
              <a:rPr lang="en-US" sz="2800" dirty="0" err="1">
                <a:solidFill>
                  <a:srgbClr val="70AD47"/>
                </a:solidFill>
              </a:rPr>
              <a:t>có</a:t>
            </a:r>
            <a:r>
              <a:rPr lang="en-US" sz="2800" dirty="0">
                <a:solidFill>
                  <a:srgbClr val="70AD47"/>
                </a:solidFill>
              </a:rPr>
              <a:t> </a:t>
            </a:r>
            <a:r>
              <a:rPr lang="en-US" sz="2800" dirty="0" err="1">
                <a:solidFill>
                  <a:srgbClr val="70AD47"/>
                </a:solidFill>
              </a:rPr>
              <a:t>các</a:t>
            </a:r>
            <a:r>
              <a:rPr lang="en-US" sz="2800" dirty="0">
                <a:solidFill>
                  <a:srgbClr val="70AD47"/>
                </a:solidFill>
              </a:rPr>
              <a:t> </a:t>
            </a:r>
            <a:r>
              <a:rPr lang="en-US" sz="2800" dirty="0" err="1">
                <a:solidFill>
                  <a:srgbClr val="70AD47"/>
                </a:solidFill>
              </a:rPr>
              <a:t>máy</a:t>
            </a:r>
            <a:r>
              <a:rPr lang="en-US" sz="2800" dirty="0">
                <a:solidFill>
                  <a:srgbClr val="70AD47"/>
                </a:solidFill>
              </a:rPr>
              <a:t> </a:t>
            </a:r>
            <a:r>
              <a:rPr lang="en-US" sz="2800" dirty="0" err="1">
                <a:solidFill>
                  <a:srgbClr val="70AD47"/>
                </a:solidFill>
              </a:rPr>
              <a:t>tìm</a:t>
            </a:r>
            <a:r>
              <a:rPr lang="en-US" sz="2800" dirty="0">
                <a:solidFill>
                  <a:srgbClr val="70AD47"/>
                </a:solidFill>
              </a:rPr>
              <a:t> </a:t>
            </a:r>
            <a:r>
              <a:rPr lang="en-US" sz="2800" dirty="0" err="1">
                <a:solidFill>
                  <a:srgbClr val="70AD47"/>
                </a:solidFill>
              </a:rPr>
              <a:t>kiếm</a:t>
            </a:r>
            <a:r>
              <a:rPr lang="en-US" sz="2800" dirty="0">
                <a:solidFill>
                  <a:srgbClr val="70AD47"/>
                </a:solidFill>
              </a:rPr>
              <a:t> </a:t>
            </a:r>
            <a:r>
              <a:rPr lang="en-US" sz="2800" dirty="0" err="1">
                <a:solidFill>
                  <a:srgbClr val="70AD47"/>
                </a:solidFill>
              </a:rPr>
              <a:t>như</a:t>
            </a:r>
            <a:r>
              <a:rPr lang="en-US" sz="2800" dirty="0">
                <a:solidFill>
                  <a:srgbClr val="70AD47"/>
                </a:solidFill>
              </a:rPr>
              <a:t> </a:t>
            </a:r>
            <a:r>
              <a:rPr lang="en-US" sz="2800" b="1" dirty="0">
                <a:solidFill>
                  <a:srgbClr val="70AD47"/>
                </a:solidFill>
              </a:rPr>
              <a:t>bing.com, ask.com,...</a:t>
            </a:r>
            <a:r>
              <a:rPr lang="en-US" sz="2800" dirty="0">
                <a:solidFill>
                  <a:srgbClr val="70AD47"/>
                </a:solidFill>
              </a:rPr>
              <a:t> </a:t>
            </a:r>
            <a:endParaRPr lang="vi-VN" sz="1800" b="1" i="1" dirty="0">
              <a:solidFill>
                <a:srgbClr val="70AD47"/>
              </a:solidFill>
            </a:endParaRPr>
          </a:p>
        </p:txBody>
      </p:sp>
      <p:grpSp>
        <p:nvGrpSpPr>
          <p:cNvPr id="12" name="Group 11">
            <a:extLst>
              <a:ext uri="{FF2B5EF4-FFF2-40B4-BE49-F238E27FC236}">
                <a16:creationId xmlns:a16="http://schemas.microsoft.com/office/drawing/2014/main" id="{26EF4509-EF95-454A-9792-D60647B9578C}"/>
              </a:ext>
            </a:extLst>
          </p:cNvPr>
          <p:cNvGrpSpPr/>
          <p:nvPr/>
        </p:nvGrpSpPr>
        <p:grpSpPr>
          <a:xfrm>
            <a:off x="302469" y="726418"/>
            <a:ext cx="8669253" cy="1619218"/>
            <a:chOff x="646133" y="2979400"/>
            <a:chExt cx="6114519" cy="717841"/>
          </a:xfrm>
        </p:grpSpPr>
        <p:sp>
          <p:nvSpPr>
            <p:cNvPr id="13" name="Rectangle: Single Corner Rounded 12">
              <a:extLst>
                <a:ext uri="{FF2B5EF4-FFF2-40B4-BE49-F238E27FC236}">
                  <a16:creationId xmlns:a16="http://schemas.microsoft.com/office/drawing/2014/main" id="{D63F259F-7BD5-43F0-A4C9-32A8759603BC}"/>
                </a:ext>
              </a:extLst>
            </p:cNvPr>
            <p:cNvSpPr/>
            <p:nvPr/>
          </p:nvSpPr>
          <p:spPr>
            <a:xfrm>
              <a:off x="876192" y="3076093"/>
              <a:ext cx="5884460" cy="621148"/>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i="1" dirty="0" err="1">
                  <a:solidFill>
                    <a:srgbClr val="094D8E"/>
                  </a:solidFill>
                  <a:latin typeface="Roboto" panose="02000000000000000000" pitchFamily="2" charset="0"/>
                </a:rPr>
                <a:t>Ngoài</a:t>
              </a:r>
              <a:r>
                <a:rPr lang="en-US" sz="2800" i="1" dirty="0">
                  <a:solidFill>
                    <a:srgbClr val="094D8E"/>
                  </a:solidFill>
                  <a:latin typeface="Roboto" panose="02000000000000000000" pitchFamily="2" charset="0"/>
                </a:rPr>
                <a:t> </a:t>
              </a:r>
              <a:r>
                <a:rPr lang="en-US" sz="2800" i="1" dirty="0" err="1">
                  <a:solidFill>
                    <a:srgbClr val="094D8E"/>
                  </a:solidFill>
                  <a:latin typeface="Roboto" panose="02000000000000000000" pitchFamily="2" charset="0"/>
                </a:rPr>
                <a:t>máy</a:t>
              </a:r>
              <a:r>
                <a:rPr lang="en-US" sz="2800" i="1" dirty="0">
                  <a:solidFill>
                    <a:srgbClr val="094D8E"/>
                  </a:solidFill>
                  <a:latin typeface="Roboto" panose="02000000000000000000" pitchFamily="2" charset="0"/>
                </a:rPr>
                <a:t> </a:t>
              </a:r>
              <a:r>
                <a:rPr lang="en-US" sz="2800" i="1" dirty="0" err="1">
                  <a:solidFill>
                    <a:srgbClr val="094D8E"/>
                  </a:solidFill>
                  <a:latin typeface="Roboto" panose="02000000000000000000" pitchFamily="2" charset="0"/>
                </a:rPr>
                <a:t>tìm</a:t>
              </a:r>
              <a:r>
                <a:rPr lang="en-US" sz="2800" i="1" dirty="0">
                  <a:solidFill>
                    <a:srgbClr val="094D8E"/>
                  </a:solidFill>
                  <a:latin typeface="Roboto" panose="02000000000000000000" pitchFamily="2" charset="0"/>
                </a:rPr>
                <a:t> </a:t>
              </a:r>
              <a:r>
                <a:rPr lang="en-US" sz="2800" i="1" dirty="0" err="1">
                  <a:solidFill>
                    <a:srgbClr val="094D8E"/>
                  </a:solidFill>
                  <a:latin typeface="Roboto" panose="02000000000000000000" pitchFamily="2" charset="0"/>
                </a:rPr>
                <a:t>kiếm</a:t>
              </a:r>
              <a:r>
                <a:rPr lang="en-US" sz="2800" i="1" dirty="0">
                  <a:solidFill>
                    <a:srgbClr val="094D8E"/>
                  </a:solidFill>
                  <a:latin typeface="Roboto" panose="02000000000000000000" pitchFamily="2" charset="0"/>
                </a:rPr>
                <a:t> google.com,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i="1" dirty="0" err="1">
                  <a:solidFill>
                    <a:srgbClr val="094D8E"/>
                  </a:solidFill>
                  <a:latin typeface="Roboto" panose="02000000000000000000" pitchFamily="2" charset="0"/>
                </a:rPr>
                <a:t>em</a:t>
              </a:r>
              <a:r>
                <a:rPr lang="en-US" sz="2800" i="1" dirty="0">
                  <a:solidFill>
                    <a:srgbClr val="094D8E"/>
                  </a:solidFill>
                  <a:latin typeface="Roboto" panose="02000000000000000000" pitchFamily="2" charset="0"/>
                </a:rPr>
                <a:t> </a:t>
              </a:r>
              <a:r>
                <a:rPr lang="en-US" sz="2800" i="1" dirty="0" err="1">
                  <a:solidFill>
                    <a:srgbClr val="094D8E"/>
                  </a:solidFill>
                  <a:latin typeface="Roboto" panose="02000000000000000000" pitchFamily="2" charset="0"/>
                </a:rPr>
                <a:t>còn</a:t>
              </a:r>
              <a:r>
                <a:rPr lang="en-US" sz="2800" i="1" dirty="0">
                  <a:solidFill>
                    <a:srgbClr val="094D8E"/>
                  </a:solidFill>
                  <a:latin typeface="Roboto" panose="02000000000000000000" pitchFamily="2" charset="0"/>
                </a:rPr>
                <a:t> </a:t>
              </a:r>
              <a:r>
                <a:rPr lang="en-US" sz="2800" i="1" dirty="0" err="1">
                  <a:solidFill>
                    <a:srgbClr val="094D8E"/>
                  </a:solidFill>
                  <a:latin typeface="Roboto" panose="02000000000000000000" pitchFamily="2" charset="0"/>
                </a:rPr>
                <a:t>biết</a:t>
              </a:r>
              <a:r>
                <a:rPr lang="en-US" sz="2800" i="1" dirty="0">
                  <a:solidFill>
                    <a:srgbClr val="094D8E"/>
                  </a:solidFill>
                  <a:latin typeface="Roboto" panose="02000000000000000000" pitchFamily="2" charset="0"/>
                </a:rPr>
                <a:t> </a:t>
              </a:r>
              <a:r>
                <a:rPr lang="en-US" sz="2800" i="1" dirty="0" err="1">
                  <a:solidFill>
                    <a:srgbClr val="094D8E"/>
                  </a:solidFill>
                  <a:latin typeface="Roboto" panose="02000000000000000000" pitchFamily="2" charset="0"/>
                </a:rPr>
                <a:t>máy</a:t>
              </a:r>
              <a:r>
                <a:rPr lang="en-US" sz="2800" i="1" dirty="0">
                  <a:solidFill>
                    <a:srgbClr val="094D8E"/>
                  </a:solidFill>
                  <a:latin typeface="Roboto" panose="02000000000000000000" pitchFamily="2" charset="0"/>
                </a:rPr>
                <a:t> </a:t>
              </a:r>
              <a:r>
                <a:rPr lang="en-US" sz="2800" i="1" dirty="0" err="1">
                  <a:solidFill>
                    <a:srgbClr val="094D8E"/>
                  </a:solidFill>
                  <a:latin typeface="Roboto" panose="02000000000000000000" pitchFamily="2" charset="0"/>
                </a:rPr>
                <a:t>tìm</a:t>
              </a:r>
              <a:r>
                <a:rPr lang="en-US" sz="2800" i="1" dirty="0">
                  <a:solidFill>
                    <a:srgbClr val="094D8E"/>
                  </a:solidFill>
                  <a:latin typeface="Roboto" panose="02000000000000000000" pitchFamily="2" charset="0"/>
                </a:rPr>
                <a:t> </a:t>
              </a:r>
              <a:r>
                <a:rPr lang="en-US" sz="2800" i="1" dirty="0" err="1">
                  <a:solidFill>
                    <a:srgbClr val="094D8E"/>
                  </a:solidFill>
                  <a:latin typeface="Roboto" panose="02000000000000000000" pitchFamily="2" charset="0"/>
                </a:rPr>
                <a:t>kiếm</a:t>
              </a:r>
              <a:r>
                <a:rPr lang="en-US" sz="2800" i="1" dirty="0">
                  <a:solidFill>
                    <a:srgbClr val="094D8E"/>
                  </a:solidFill>
                  <a:latin typeface="Roboto" panose="02000000000000000000" pitchFamily="2" charset="0"/>
                </a:rPr>
                <a:t> </a:t>
              </a:r>
              <a:r>
                <a:rPr lang="en-US" sz="2800" i="1" dirty="0" err="1">
                  <a:solidFill>
                    <a:srgbClr val="094D8E"/>
                  </a:solidFill>
                  <a:latin typeface="Roboto" panose="02000000000000000000" pitchFamily="2" charset="0"/>
                </a:rPr>
                <a:t>nào</a:t>
              </a:r>
              <a:r>
                <a:rPr lang="en-US" sz="2800" i="1" dirty="0">
                  <a:solidFill>
                    <a:srgbClr val="094D8E"/>
                  </a:solidFill>
                  <a:latin typeface="Roboto" panose="02000000000000000000" pitchFamily="2" charset="0"/>
                </a:rPr>
                <a:t> </a:t>
              </a:r>
              <a:r>
                <a:rPr lang="en-US" sz="2800" i="1" dirty="0" err="1">
                  <a:solidFill>
                    <a:srgbClr val="094D8E"/>
                  </a:solidFill>
                  <a:latin typeface="Roboto" panose="02000000000000000000" pitchFamily="2" charset="0"/>
                </a:rPr>
                <a:t>khác</a:t>
              </a:r>
              <a:r>
                <a:rPr lang="en-US" sz="2800" i="1" dirty="0">
                  <a:solidFill>
                    <a:srgbClr val="094D8E"/>
                  </a:solidFill>
                  <a:latin typeface="Roboto" panose="02000000000000000000" pitchFamily="2" charset="0"/>
                </a:rPr>
                <a:t> </a:t>
              </a:r>
              <a:r>
                <a:rPr lang="en-US" sz="2800" i="1" dirty="0" err="1">
                  <a:solidFill>
                    <a:srgbClr val="094D8E"/>
                  </a:solidFill>
                  <a:latin typeface="Roboto" panose="02000000000000000000" pitchFamily="2" charset="0"/>
                </a:rPr>
                <a:t>không</a:t>
              </a:r>
              <a:r>
                <a:rPr lang="en-US" sz="2800" i="1" dirty="0">
                  <a:solidFill>
                    <a:srgbClr val="094D8E"/>
                  </a:solidFill>
                  <a:latin typeface="Roboto" panose="02000000000000000000" pitchFamily="2" charset="0"/>
                </a:rPr>
                <a:t>?</a:t>
              </a:r>
              <a:r>
                <a:rPr kumimoji="0" lang="vi-VN" sz="2800" b="0" i="1" u="none" strike="noStrike" kern="1200" cap="none" spc="0" normalizeH="0" baseline="0" noProof="0" dirty="0">
                  <a:ln>
                    <a:noFill/>
                  </a:ln>
                  <a:solidFill>
                    <a:srgbClr val="094D8E"/>
                  </a:solidFill>
                  <a:effectLst/>
                  <a:uLnTx/>
                  <a:uFillTx/>
                  <a:latin typeface="Roboto" panose="02000000000000000000" pitchFamily="2" charset="0"/>
                  <a:ea typeface="+mn-ea"/>
                  <a:cs typeface="+mn-cs"/>
                </a:rPr>
                <a:t> </a:t>
              </a:r>
              <a:endParaRPr kumimoji="0" lang="en-US" sz="2800" b="0" i="1" u="none" strike="noStrike" kern="1200" cap="none" spc="0" normalizeH="0" baseline="0" noProof="0" dirty="0">
                <a:ln>
                  <a:noFill/>
                </a:ln>
                <a:solidFill>
                  <a:srgbClr val="094D8E"/>
                </a:solidFill>
                <a:effectLst/>
                <a:uLnTx/>
                <a:uFillTx/>
                <a:latin typeface="Roboto" panose="02000000000000000000" pitchFamily="2" charset="0"/>
                <a:ea typeface="+mn-ea"/>
                <a:cs typeface="+mn-cs"/>
              </a:endParaRPr>
            </a:p>
          </p:txBody>
        </p:sp>
        <p:pic>
          <p:nvPicPr>
            <p:cNvPr id="14" name="Picture 13" descr="A picture containing text, clipart&#10;&#10;Description automatically generated">
              <a:extLst>
                <a:ext uri="{FF2B5EF4-FFF2-40B4-BE49-F238E27FC236}">
                  <a16:creationId xmlns:a16="http://schemas.microsoft.com/office/drawing/2014/main" id="{14C28964-C5C6-4520-85A4-BDF06C213509}"/>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646133" y="2979400"/>
              <a:ext cx="460118" cy="193386"/>
            </a:xfrm>
            <a:prstGeom prst="rect">
              <a:avLst/>
            </a:prstGeom>
          </p:spPr>
        </p:pic>
      </p:grpSp>
    </p:spTree>
    <p:extLst>
      <p:ext uri="{BB962C8B-B14F-4D97-AF65-F5344CB8AC3E}">
        <p14:creationId xmlns:p14="http://schemas.microsoft.com/office/powerpoint/2010/main" val="95020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circle(in)">
                                      <p:cBhvr>
                                        <p:cTn id="13"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C0FAD34-EBEF-4312-A8C8-56098180C1C0}"/>
              </a:ext>
            </a:extLst>
          </p:cNvPr>
          <p:cNvSpPr>
            <a:spLocks noGrp="1"/>
          </p:cNvSpPr>
          <p:nvPr>
            <p:ph type="dt" sz="half" idx="10"/>
          </p:nvPr>
        </p:nvSpPr>
        <p:spPr/>
        <p:txBody>
          <a:bodyPr/>
          <a:lstStyle/>
          <a:p>
            <a:fld id="{D345341E-59FC-48EE-A0FD-8300A3C70C66}" type="datetime1">
              <a:rPr lang="en-US" smtClean="0"/>
              <a:t>7/10/2023</a:t>
            </a:fld>
            <a:endParaRPr lang="en-US"/>
          </a:p>
        </p:txBody>
      </p:sp>
      <p:sp>
        <p:nvSpPr>
          <p:cNvPr id="4" name="Footer Placeholder 3">
            <a:extLst>
              <a:ext uri="{FF2B5EF4-FFF2-40B4-BE49-F238E27FC236}">
                <a16:creationId xmlns:a16="http://schemas.microsoft.com/office/drawing/2014/main" id="{49231CEA-DC0D-41A2-B8FA-5F491021D73A}"/>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807639FA-3913-477E-BB8E-815F5AADA578}"/>
              </a:ext>
            </a:extLst>
          </p:cNvPr>
          <p:cNvSpPr>
            <a:spLocks noGrp="1"/>
          </p:cNvSpPr>
          <p:nvPr>
            <p:ph type="sldNum" sz="quarter" idx="12"/>
          </p:nvPr>
        </p:nvSpPr>
        <p:spPr/>
        <p:txBody>
          <a:bodyPr/>
          <a:lstStyle/>
          <a:p>
            <a:fld id="{30468810-060D-430C-ACDF-BB351635E08B}" type="slidenum">
              <a:rPr lang="en-US" smtClean="0"/>
              <a:t>13</a:t>
            </a:fld>
            <a:endParaRPr lang="en-US"/>
          </a:p>
        </p:txBody>
      </p:sp>
      <p:sp>
        <p:nvSpPr>
          <p:cNvPr id="8" name="Text Placeholder 7">
            <a:extLst>
              <a:ext uri="{FF2B5EF4-FFF2-40B4-BE49-F238E27FC236}">
                <a16:creationId xmlns:a16="http://schemas.microsoft.com/office/drawing/2014/main" id="{FB0989BA-959E-4B53-AD7D-217ACB7EF7D1}"/>
              </a:ext>
            </a:extLst>
          </p:cNvPr>
          <p:cNvSpPr>
            <a:spLocks noGrp="1"/>
          </p:cNvSpPr>
          <p:nvPr>
            <p:ph type="body" sz="quarter" idx="13"/>
          </p:nvPr>
        </p:nvSpPr>
        <p:spPr/>
        <p:txBody>
          <a:bodyPr/>
          <a:lstStyle/>
          <a:p>
            <a:pPr algn="ctr"/>
            <a:r>
              <a:rPr lang="en-US" sz="3200" dirty="0" err="1">
                <a:latin typeface="Roboto" panose="02000000000000000000" pitchFamily="2" charset="0"/>
              </a:rPr>
              <a:t>Bài</a:t>
            </a:r>
            <a:r>
              <a:rPr lang="en-US" sz="3200" dirty="0">
                <a:latin typeface="Roboto" panose="02000000000000000000" pitchFamily="2" charset="0"/>
              </a:rPr>
              <a:t> </a:t>
            </a:r>
            <a:r>
              <a:rPr lang="en-US" sz="3200" dirty="0" err="1">
                <a:latin typeface="Roboto" panose="02000000000000000000" pitchFamily="2" charset="0"/>
              </a:rPr>
              <a:t>thực</a:t>
            </a:r>
            <a:r>
              <a:rPr lang="en-US" sz="3200" dirty="0">
                <a:latin typeface="Roboto" panose="02000000000000000000" pitchFamily="2" charset="0"/>
              </a:rPr>
              <a:t> </a:t>
            </a:r>
            <a:r>
              <a:rPr lang="en-US" sz="3200" dirty="0" err="1">
                <a:latin typeface="Roboto" panose="02000000000000000000" pitchFamily="2" charset="0"/>
              </a:rPr>
              <a:t>hành</a:t>
            </a:r>
            <a:r>
              <a:rPr lang="en-US" sz="3200" dirty="0">
                <a:latin typeface="Roboto" panose="02000000000000000000" pitchFamily="2" charset="0"/>
              </a:rPr>
              <a:t> 3</a:t>
            </a:r>
          </a:p>
        </p:txBody>
      </p:sp>
    </p:spTree>
    <p:extLst>
      <p:ext uri="{BB962C8B-B14F-4D97-AF65-F5344CB8AC3E}">
        <p14:creationId xmlns:p14="http://schemas.microsoft.com/office/powerpoint/2010/main" val="4158189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1BEF-BEB6-4191-A162-87C194861A71}"/>
              </a:ext>
            </a:extLst>
          </p:cNvPr>
          <p:cNvSpPr>
            <a:spLocks noGrp="1"/>
          </p:cNvSpPr>
          <p:nvPr>
            <p:ph type="title"/>
          </p:nvPr>
        </p:nvSpPr>
        <p:spPr/>
        <p:txBody>
          <a:bodyPr>
            <a:noAutofit/>
          </a:bodyPr>
          <a:lstStyle/>
          <a:p>
            <a:pPr algn="just"/>
            <a:r>
              <a:rPr lang="en-US" sz="2800" dirty="0" err="1"/>
              <a:t>Thảo</a:t>
            </a:r>
            <a:r>
              <a:rPr lang="en-US" sz="2800" dirty="0"/>
              <a:t> </a:t>
            </a:r>
            <a:r>
              <a:rPr lang="en-US" sz="2800" dirty="0" err="1"/>
              <a:t>luận</a:t>
            </a:r>
            <a:r>
              <a:rPr lang="en-US" sz="2800" dirty="0"/>
              <a:t> </a:t>
            </a:r>
            <a:r>
              <a:rPr lang="en-US" sz="2800" dirty="0" err="1"/>
              <a:t>nhóm</a:t>
            </a:r>
            <a:r>
              <a:rPr lang="en-US" sz="2800" dirty="0"/>
              <a:t> </a:t>
            </a:r>
            <a:r>
              <a:rPr lang="en-US" sz="2800" dirty="0" err="1"/>
              <a:t>đề</a:t>
            </a:r>
            <a:r>
              <a:rPr lang="en-US" sz="2800" dirty="0"/>
              <a:t> </a:t>
            </a:r>
            <a:r>
              <a:rPr lang="en-US" sz="2800" dirty="0" err="1"/>
              <a:t>xuất</a:t>
            </a:r>
            <a:r>
              <a:rPr lang="en-US" sz="2800" dirty="0"/>
              <a:t> </a:t>
            </a:r>
            <a:r>
              <a:rPr lang="en-US" sz="2800" dirty="0" err="1"/>
              <a:t>chủ</a:t>
            </a:r>
            <a:r>
              <a:rPr lang="en-US" sz="2800" dirty="0"/>
              <a:t> </a:t>
            </a:r>
            <a:r>
              <a:rPr lang="en-US" sz="2800" dirty="0" err="1"/>
              <a:t>đề</a:t>
            </a:r>
            <a:r>
              <a:rPr lang="en-US" sz="2800" dirty="0"/>
              <a:t> </a:t>
            </a:r>
            <a:r>
              <a:rPr lang="en-US" sz="2800" dirty="0" err="1"/>
              <a:t>cần</a:t>
            </a:r>
            <a:r>
              <a:rPr lang="en-US" sz="2800" dirty="0"/>
              <a:t> </a:t>
            </a:r>
            <a:r>
              <a:rPr lang="en-US" sz="2800" dirty="0" err="1"/>
              <a:t>tìm</a:t>
            </a:r>
            <a:r>
              <a:rPr lang="en-US" sz="2800" dirty="0"/>
              <a:t> </a:t>
            </a:r>
            <a:r>
              <a:rPr lang="en-US" sz="2800" dirty="0" err="1"/>
              <a:t>hiểu</a:t>
            </a:r>
            <a:r>
              <a:rPr lang="en-US" sz="2800" dirty="0"/>
              <a:t> </a:t>
            </a:r>
            <a:r>
              <a:rPr lang="en-US" sz="2800" dirty="0" err="1"/>
              <a:t>trên</a:t>
            </a:r>
            <a:r>
              <a:rPr lang="en-US" sz="2800" dirty="0"/>
              <a:t> Internet </a:t>
            </a:r>
            <a:r>
              <a:rPr lang="en-US" sz="2800" dirty="0" err="1"/>
              <a:t>theo</a:t>
            </a:r>
            <a:r>
              <a:rPr lang="en-US" sz="2800" dirty="0"/>
              <a:t> </a:t>
            </a:r>
            <a:r>
              <a:rPr lang="en-US" sz="2800" dirty="0" err="1"/>
              <a:t>các</a:t>
            </a:r>
            <a:r>
              <a:rPr lang="en-US" sz="2800" dirty="0"/>
              <a:t> </a:t>
            </a:r>
            <a:r>
              <a:rPr lang="en-US" sz="2800" dirty="0" err="1"/>
              <a:t>bước</a:t>
            </a:r>
            <a:r>
              <a:rPr lang="en-US" sz="2800" dirty="0"/>
              <a:t>:</a:t>
            </a:r>
          </a:p>
        </p:txBody>
      </p:sp>
      <p:sp>
        <p:nvSpPr>
          <p:cNvPr id="3" name="Date Placeholder 2">
            <a:extLst>
              <a:ext uri="{FF2B5EF4-FFF2-40B4-BE49-F238E27FC236}">
                <a16:creationId xmlns:a16="http://schemas.microsoft.com/office/drawing/2014/main" id="{51CB0A2E-36C4-409F-AC0F-4EAC65456AA9}"/>
              </a:ext>
            </a:extLst>
          </p:cNvPr>
          <p:cNvSpPr>
            <a:spLocks noGrp="1"/>
          </p:cNvSpPr>
          <p:nvPr>
            <p:ph type="dt" sz="half" idx="10"/>
          </p:nvPr>
        </p:nvSpPr>
        <p:spPr/>
        <p:txBody>
          <a:bodyPr/>
          <a:lstStyle/>
          <a:p>
            <a:fld id="{27B0A2A7-EA8E-4FBD-9E01-CF01128E7452}" type="datetime1">
              <a:rPr lang="en-US" smtClean="0"/>
              <a:t>7/10/2023</a:t>
            </a:fld>
            <a:endParaRPr lang="en-US"/>
          </a:p>
        </p:txBody>
      </p:sp>
      <p:sp>
        <p:nvSpPr>
          <p:cNvPr id="4" name="Footer Placeholder 3">
            <a:extLst>
              <a:ext uri="{FF2B5EF4-FFF2-40B4-BE49-F238E27FC236}">
                <a16:creationId xmlns:a16="http://schemas.microsoft.com/office/drawing/2014/main" id="{0D913F8C-D2BA-4573-8782-896653469A29}"/>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28D212CF-B9F7-48CA-9B47-8F1D44B93DBA}"/>
              </a:ext>
            </a:extLst>
          </p:cNvPr>
          <p:cNvSpPr>
            <a:spLocks noGrp="1"/>
          </p:cNvSpPr>
          <p:nvPr>
            <p:ph type="sldNum" sz="quarter" idx="12"/>
          </p:nvPr>
        </p:nvSpPr>
        <p:spPr/>
        <p:txBody>
          <a:bodyPr/>
          <a:lstStyle/>
          <a:p>
            <a:fld id="{30468810-060D-430C-ACDF-BB351635E08B}" type="slidenum">
              <a:rPr lang="en-US" smtClean="0"/>
              <a:t>14</a:t>
            </a:fld>
            <a:endParaRPr lang="en-US"/>
          </a:p>
        </p:txBody>
      </p:sp>
      <p:sp>
        <p:nvSpPr>
          <p:cNvPr id="10" name="TextBox 9">
            <a:extLst>
              <a:ext uri="{FF2B5EF4-FFF2-40B4-BE49-F238E27FC236}">
                <a16:creationId xmlns:a16="http://schemas.microsoft.com/office/drawing/2014/main" id="{660347CE-52FC-460B-9DB6-D9391627EB8E}"/>
              </a:ext>
            </a:extLst>
          </p:cNvPr>
          <p:cNvSpPr txBox="1"/>
          <p:nvPr/>
        </p:nvSpPr>
        <p:spPr>
          <a:xfrm>
            <a:off x="495621" y="1799557"/>
            <a:ext cx="7849240" cy="2349361"/>
          </a:xfrm>
          <a:prstGeom prst="rect">
            <a:avLst/>
          </a:prstGeom>
          <a:noFill/>
        </p:spPr>
        <p:txBody>
          <a:bodyPr wrap="square">
            <a:spAutoFit/>
          </a:bodyPr>
          <a:lstStyle/>
          <a:p>
            <a:pPr marL="342900" indent="-342900" algn="just">
              <a:lnSpc>
                <a:spcPct val="150000"/>
              </a:lnSpc>
              <a:spcAft>
                <a:spcPts val="800"/>
              </a:spcAft>
              <a:buFont typeface="Wingdings" panose="05000000000000000000" pitchFamily="2" charset="2"/>
              <a:buChar char="q"/>
              <a:tabLst>
                <a:tab pos="934085" algn="l"/>
              </a:tabLst>
            </a:pP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Bước</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1: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Xác</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định</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từ</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khoá</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cho</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chủ</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đề</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thông</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tin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cần</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tìm</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hiểu</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a:t>
            </a:r>
          </a:p>
          <a:p>
            <a:pPr marL="342900" indent="-342900" algn="just">
              <a:lnSpc>
                <a:spcPct val="150000"/>
              </a:lnSpc>
              <a:spcAft>
                <a:spcPts val="800"/>
              </a:spcAft>
              <a:buFont typeface="Wingdings" panose="05000000000000000000" pitchFamily="2" charset="2"/>
              <a:buChar char="q"/>
              <a:tabLst>
                <a:tab pos="934085" algn="l"/>
              </a:tabLst>
            </a:pP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Bước</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2: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Khởi</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động</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máy</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tìm</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kiếm</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thông</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tin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theo</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từ</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khoá</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đã</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xác</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lang="en-US" sz="2400" dirty="0" err="1">
                <a:solidFill>
                  <a:srgbClr val="094D8E"/>
                </a:solidFill>
                <a:effectLst/>
                <a:latin typeface="Roboto" panose="02000000000000000000" pitchFamily="2" charset="0"/>
                <a:ea typeface="Roboto" panose="02000000000000000000" pitchFamily="2" charset="0"/>
                <a:cs typeface="Times New Roman" panose="02020603050405020304" pitchFamily="18" charset="0"/>
              </a:rPr>
              <a:t>định</a:t>
            </a:r>
            <a:r>
              <a:rPr lang="en-US" sz="2400" dirty="0">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p>
        </p:txBody>
      </p:sp>
      <p:pic>
        <p:nvPicPr>
          <p:cNvPr id="7" name="Picture 6">
            <a:extLst>
              <a:ext uri="{FF2B5EF4-FFF2-40B4-BE49-F238E27FC236}">
                <a16:creationId xmlns:a16="http://schemas.microsoft.com/office/drawing/2014/main" id="{A3C544B1-FFFD-4518-BD63-8C396B2A3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849" y="3960879"/>
            <a:ext cx="1248671" cy="1040878"/>
          </a:xfrm>
          <a:prstGeom prst="rect">
            <a:avLst/>
          </a:prstGeom>
        </p:spPr>
      </p:pic>
    </p:spTree>
    <p:extLst>
      <p:ext uri="{BB962C8B-B14F-4D97-AF65-F5344CB8AC3E}">
        <p14:creationId xmlns:p14="http://schemas.microsoft.com/office/powerpoint/2010/main" val="430203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C5DB0A34-9121-4B61-B14F-01D4DE498E63}"/>
              </a:ext>
            </a:extLst>
          </p:cNvPr>
          <p:cNvSpPr>
            <a:spLocks noChangeArrowheads="1"/>
          </p:cNvSpPr>
          <p:nvPr/>
        </p:nvSpPr>
        <p:spPr bwMode="auto">
          <a:xfrm>
            <a:off x="400050" y="2901454"/>
            <a:ext cx="814100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Sử</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dụng</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lựa</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chọn</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trong</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khi</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tìm</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kiếm</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sẽ</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cho</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em</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kết</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quả</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tìm</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kiếm</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là</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các</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hình</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ảnh</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liên</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quan</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đến</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từ</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khoá</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a:t>
            </a:r>
            <a:r>
              <a:rPr kumimoji="0" lang="en-US" altLang="en-US" sz="2400" b="0" u="none" strike="noStrike" cap="none" normalizeH="0" baseline="0" dirty="0">
                <a:ln>
                  <a:noFill/>
                </a:ln>
                <a:solidFill>
                  <a:srgbClr val="094D8E"/>
                </a:solidFill>
                <a:effectLst/>
                <a:latin typeface="Roboto" panose="02000000000000000000" pitchFamily="2" charset="0"/>
                <a:ea typeface="Roboto" panose="02000000000000000000" pitchFamily="2" charset="0"/>
              </a:rPr>
              <a:t> </a:t>
            </a:r>
          </a:p>
        </p:txBody>
      </p:sp>
      <p:sp>
        <p:nvSpPr>
          <p:cNvPr id="2" name="Date Placeholder 1">
            <a:extLst>
              <a:ext uri="{FF2B5EF4-FFF2-40B4-BE49-F238E27FC236}">
                <a16:creationId xmlns:a16="http://schemas.microsoft.com/office/drawing/2014/main" id="{69AB0028-394C-42AF-A7A9-2C01A0C3989A}"/>
              </a:ext>
            </a:extLst>
          </p:cNvPr>
          <p:cNvSpPr>
            <a:spLocks noGrp="1"/>
          </p:cNvSpPr>
          <p:nvPr>
            <p:ph type="dt" sz="half" idx="10"/>
          </p:nvPr>
        </p:nvSpPr>
        <p:spPr/>
        <p:txBody>
          <a:bodyPr/>
          <a:lstStyle/>
          <a:p>
            <a:fld id="{EEB2B163-DBB0-4ED2-9D0C-E59D4F1EA2B0}" type="datetime1">
              <a:rPr lang="en-US" smtClean="0"/>
              <a:t>7/10/2023</a:t>
            </a:fld>
            <a:endParaRPr lang="en-US"/>
          </a:p>
        </p:txBody>
      </p:sp>
      <p:sp>
        <p:nvSpPr>
          <p:cNvPr id="3" name="Footer Placeholder 2">
            <a:extLst>
              <a:ext uri="{FF2B5EF4-FFF2-40B4-BE49-F238E27FC236}">
                <a16:creationId xmlns:a16="http://schemas.microsoft.com/office/drawing/2014/main" id="{CD904C34-BC10-4144-9B43-0953A8362709}"/>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AFE0ABF0-8EBE-4FEF-A6FB-3CD4223C098A}"/>
              </a:ext>
            </a:extLst>
          </p:cNvPr>
          <p:cNvSpPr>
            <a:spLocks noGrp="1"/>
          </p:cNvSpPr>
          <p:nvPr>
            <p:ph type="sldNum" sz="quarter" idx="12"/>
          </p:nvPr>
        </p:nvSpPr>
        <p:spPr/>
        <p:txBody>
          <a:bodyPr/>
          <a:lstStyle/>
          <a:p>
            <a:fld id="{30468810-060D-430C-ACDF-BB351635E08B}" type="slidenum">
              <a:rPr lang="en-US" smtClean="0"/>
              <a:t>15</a:t>
            </a:fld>
            <a:endParaRPr lang="en-US"/>
          </a:p>
        </p:txBody>
      </p:sp>
      <p:sp>
        <p:nvSpPr>
          <p:cNvPr id="20" name="Title 3">
            <a:extLst>
              <a:ext uri="{FF2B5EF4-FFF2-40B4-BE49-F238E27FC236}">
                <a16:creationId xmlns:a16="http://schemas.microsoft.com/office/drawing/2014/main" id="{7FDF2038-1CC3-D0D2-0707-ADA49E37E6D0}"/>
              </a:ext>
            </a:extLst>
          </p:cNvPr>
          <p:cNvSpPr txBox="1">
            <a:spLocks/>
          </p:cNvSpPr>
          <p:nvPr/>
        </p:nvSpPr>
        <p:spPr>
          <a:xfrm>
            <a:off x="3161646" y="28280"/>
            <a:ext cx="7768092" cy="869156"/>
          </a:xfrm>
          <a:prstGeom prst="rect">
            <a:avLst/>
          </a:prstGeom>
        </p:spPr>
        <p:txBody>
          <a:bodyPr vert="horz" lIns="91440" tIns="45721" rIns="91440" bIns="45721" rtlCol="0" anchor="ctr">
            <a:noAutofit/>
          </a:bodyPr>
          <a:lstStyle>
            <a:lvl1pPr algn="l" defTabSz="685800" rtl="0" eaLnBrk="1" latinLnBrk="0" hangingPunct="1">
              <a:lnSpc>
                <a:spcPct val="90000"/>
              </a:lnSpc>
              <a:spcBef>
                <a:spcPct val="0"/>
              </a:spcBef>
              <a:buNone/>
              <a:defRPr sz="32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r>
              <a:rPr lang="en-US" sz="4400" dirty="0">
                <a:solidFill>
                  <a:srgbClr val="F68122"/>
                </a:solidFill>
              </a:rPr>
              <a:t>GHI NHỚ</a:t>
            </a:r>
          </a:p>
        </p:txBody>
      </p:sp>
      <p:sp>
        <p:nvSpPr>
          <p:cNvPr id="8" name="Content Placeholder 5">
            <a:extLst>
              <a:ext uri="{FF2B5EF4-FFF2-40B4-BE49-F238E27FC236}">
                <a16:creationId xmlns:a16="http://schemas.microsoft.com/office/drawing/2014/main" id="{BFC7EE8C-F954-A519-25F2-AEE406440CF9}"/>
              </a:ext>
            </a:extLst>
          </p:cNvPr>
          <p:cNvSpPr txBox="1">
            <a:spLocks/>
          </p:cNvSpPr>
          <p:nvPr/>
        </p:nvSpPr>
        <p:spPr>
          <a:xfrm>
            <a:off x="348634" y="872521"/>
            <a:ext cx="8446732" cy="3630837"/>
          </a:xfrm>
          <a:prstGeom prst="rect">
            <a:avLst/>
          </a:prstGeom>
          <a:ln w="57150" cmpd="thinThick">
            <a:solidFill>
              <a:srgbClr val="FFC000"/>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endParaRPr lang="en-US" sz="1800" dirty="0"/>
          </a:p>
        </p:txBody>
      </p:sp>
      <p:sp>
        <p:nvSpPr>
          <p:cNvPr id="5" name="Rectangle 2">
            <a:extLst>
              <a:ext uri="{FF2B5EF4-FFF2-40B4-BE49-F238E27FC236}">
                <a16:creationId xmlns:a16="http://schemas.microsoft.com/office/drawing/2014/main" id="{EEF3D8EC-8E32-4B46-9D3F-16B668B100D7}"/>
              </a:ext>
            </a:extLst>
          </p:cNvPr>
          <p:cNvSpPr>
            <a:spLocks noChangeArrowheads="1"/>
          </p:cNvSpPr>
          <p:nvPr/>
        </p:nvSpPr>
        <p:spPr bwMode="auto">
          <a:xfrm>
            <a:off x="400050" y="1317601"/>
            <a:ext cx="829059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kumimoji="0" lang="en-US" altLang="en-US" sz="2400" b="0" u="none" strike="noStrike" cap="none" spc="-60"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Có</a:t>
            </a:r>
            <a:r>
              <a:rPr kumimoji="0" lang="en-US" altLang="en-US" sz="2400" b="0" u="none" strike="noStrike" cap="none" spc="-60"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nhiều</a:t>
            </a:r>
            <a:r>
              <a:rPr kumimoji="0" lang="en-US" altLang="en-US" sz="2400" b="0" u="none" strike="noStrike" cap="none" spc="-60"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máy</a:t>
            </a:r>
            <a:r>
              <a:rPr kumimoji="0" lang="en-US" altLang="en-US" sz="2400" b="0" u="none" strike="noStrike" cap="none" spc="-60"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tìm</a:t>
            </a:r>
            <a:r>
              <a:rPr kumimoji="0" lang="en-US" altLang="en-US" sz="2400" b="0" u="none" strike="noStrike" cap="none" spc="-60"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kiếm</a:t>
            </a:r>
            <a:r>
              <a:rPr kumimoji="0" lang="en-US" altLang="en-US" sz="2400" b="0" u="none" strike="noStrike" cap="none" spc="-60"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baseline="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như</a:t>
            </a:r>
            <a:r>
              <a:rPr kumimoji="0" lang="en-US" altLang="en-US" sz="2400" b="0" u="none" strike="noStrike" cap="none" spc="-60"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1" u="none" strike="noStrike" cap="none" spc="-60" normalizeH="0" baseline="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google.com, bing.com, ask.com</a:t>
            </a:r>
            <a:r>
              <a:rPr kumimoji="0" lang="en-US" altLang="en-US" sz="2400" b="1" u="none" strike="noStrike" cap="none" spc="-60" normalizeH="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a:t>
            </a:r>
            <a:r>
              <a:rPr kumimoji="0" lang="en-US" altLang="en-US" sz="2400" b="0" u="none" strike="noStrike" cap="none" spc="-60" normalizeH="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Cách</a:t>
            </a:r>
            <a:r>
              <a:rPr kumimoji="0" lang="en-US" altLang="en-US" sz="2400" b="0" u="none" strike="noStrike" cap="none" spc="-60" normalizeH="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dùng</a:t>
            </a:r>
            <a:r>
              <a:rPr kumimoji="0" lang="en-US" altLang="en-US" sz="2400" b="0" u="none" strike="noStrike" cap="none" spc="-60" normalizeH="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các</a:t>
            </a:r>
            <a:r>
              <a:rPr kumimoji="0" lang="en-US" altLang="en-US" sz="2400" b="0" u="none" strike="noStrike" cap="none" spc="-60" normalizeH="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máy</a:t>
            </a:r>
            <a:r>
              <a:rPr kumimoji="0" lang="en-US" altLang="en-US" sz="2400" b="0" u="none" strike="noStrike" cap="none" spc="-60" normalizeH="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tìm</a:t>
            </a:r>
            <a:r>
              <a:rPr kumimoji="0" lang="en-US" altLang="en-US" sz="2400" b="0" u="none" strike="noStrike" cap="none" spc="-60" normalizeH="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kiếm</a:t>
            </a:r>
            <a:r>
              <a:rPr kumimoji="0" lang="en-US" altLang="en-US" sz="2400" b="0" u="none" strike="noStrike" cap="none" spc="-60" normalizeH="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là</a:t>
            </a:r>
            <a:r>
              <a:rPr kumimoji="0" lang="en-US" altLang="en-US" sz="2400" b="0" u="none" strike="noStrike" cap="none" spc="-60" normalizeH="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tương</a:t>
            </a:r>
            <a:r>
              <a:rPr kumimoji="0" lang="en-US" altLang="en-US" sz="2400" b="0" u="none" strike="noStrike" cap="none" spc="-60" normalizeH="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tự</a:t>
            </a:r>
            <a:r>
              <a:rPr kumimoji="0" lang="en-US" altLang="en-US" sz="2400" b="0" u="none" strike="noStrike" cap="none" spc="-60" normalizeH="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r>
              <a:rPr kumimoji="0" lang="en-US" altLang="en-US" sz="2400" b="0" u="none" strike="noStrike" cap="none" spc="-60" normalizeH="0" dirty="0" err="1">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nhau</a:t>
            </a:r>
            <a:r>
              <a:rPr kumimoji="0" lang="en-US" altLang="en-US" sz="2400" b="0" u="none" strike="noStrike" cap="none" spc="-60" normalizeH="0" dirty="0">
                <a:ln>
                  <a:noFill/>
                </a:ln>
                <a:solidFill>
                  <a:srgbClr val="094D8E"/>
                </a:solidFill>
                <a:effectLst/>
                <a:latin typeface="Roboto" panose="02000000000000000000" pitchFamily="2" charset="0"/>
                <a:ea typeface="Roboto" panose="02000000000000000000" pitchFamily="2" charset="0"/>
                <a:cs typeface="Times New Roman" panose="02020603050405020304" pitchFamily="18" charset="0"/>
              </a:rPr>
              <a:t>. </a:t>
            </a:r>
            <a:endParaRPr kumimoji="0" lang="en-US" altLang="en-US" sz="2400" b="0" u="none" strike="noStrike" cap="none" spc="-60" normalizeH="0" dirty="0">
              <a:ln>
                <a:noFill/>
              </a:ln>
              <a:solidFill>
                <a:srgbClr val="094D8E"/>
              </a:solidFill>
              <a:effectLst/>
              <a:latin typeface="Roboto" panose="02000000000000000000" pitchFamily="2" charset="0"/>
              <a:ea typeface="Roboto" panose="02000000000000000000" pitchFamily="2" charset="0"/>
            </a:endParaRPr>
          </a:p>
        </p:txBody>
      </p:sp>
      <p:pic>
        <p:nvPicPr>
          <p:cNvPr id="1025" name="Picture 1">
            <a:extLst>
              <a:ext uri="{FF2B5EF4-FFF2-40B4-BE49-F238E27FC236}">
                <a16:creationId xmlns:a16="http://schemas.microsoft.com/office/drawing/2014/main" id="{9FF2C1FC-605A-4D4A-9816-A55F0AB60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091" y="3134933"/>
            <a:ext cx="1041238" cy="32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09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B3C647-99CD-47CC-AFC7-F8E7E2F7127C}"/>
              </a:ext>
            </a:extLst>
          </p:cNvPr>
          <p:cNvSpPr>
            <a:spLocks noGrp="1"/>
          </p:cNvSpPr>
          <p:nvPr>
            <p:ph type="dt" sz="half" idx="10"/>
          </p:nvPr>
        </p:nvSpPr>
        <p:spPr/>
        <p:txBody>
          <a:bodyPr/>
          <a:lstStyle/>
          <a:p>
            <a:fld id="{FDEB4DA7-FAE2-4120-97E7-FAD3A151F454}" type="datetime1">
              <a:rPr lang="en-US" smtClean="0"/>
              <a:t>7/10/2023</a:t>
            </a:fld>
            <a:endParaRPr lang="en-US" dirty="0"/>
          </a:p>
        </p:txBody>
      </p:sp>
      <p:sp>
        <p:nvSpPr>
          <p:cNvPr id="3" name="Footer Placeholder 2">
            <a:extLst>
              <a:ext uri="{FF2B5EF4-FFF2-40B4-BE49-F238E27FC236}">
                <a16:creationId xmlns:a16="http://schemas.microsoft.com/office/drawing/2014/main" id="{5582862C-D943-43A3-9FE7-041D3DD2B657}"/>
              </a:ext>
            </a:extLst>
          </p:cNvPr>
          <p:cNvSpPr>
            <a:spLocks noGrp="1"/>
          </p:cNvSpPr>
          <p:nvPr>
            <p:ph type="ftr" sz="quarter" idx="11"/>
          </p:nvPr>
        </p:nvSpPr>
        <p:spPr>
          <a:xfrm>
            <a:off x="3028950" y="4872818"/>
            <a:ext cx="3086100" cy="273844"/>
          </a:xfrm>
        </p:spPr>
        <p:txBody>
          <a:body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a:extLst>
              <a:ext uri="{FF2B5EF4-FFF2-40B4-BE49-F238E27FC236}">
                <a16:creationId xmlns:a16="http://schemas.microsoft.com/office/drawing/2014/main" id="{04597971-6EE9-430E-9AAB-53261889BEFA}"/>
              </a:ext>
            </a:extLst>
          </p:cNvPr>
          <p:cNvSpPr>
            <a:spLocks noGrp="1"/>
          </p:cNvSpPr>
          <p:nvPr>
            <p:ph type="sldNum" sz="quarter" idx="12"/>
          </p:nvPr>
        </p:nvSpPr>
        <p:spPr/>
        <p:txBody>
          <a:bodyPr/>
          <a:lstStyle/>
          <a:p>
            <a:fld id="{30468810-060D-430C-ACDF-BB351635E08B}" type="slidenum">
              <a:rPr lang="en-US" smtClean="0"/>
              <a:pPr/>
              <a:t>2</a:t>
            </a:fld>
            <a:endParaRPr lang="en-US"/>
          </a:p>
        </p:txBody>
      </p:sp>
      <p:sp>
        <p:nvSpPr>
          <p:cNvPr id="7" name="Text Placeholder 6">
            <a:extLst>
              <a:ext uri="{FF2B5EF4-FFF2-40B4-BE49-F238E27FC236}">
                <a16:creationId xmlns:a16="http://schemas.microsoft.com/office/drawing/2014/main" id="{E341BA94-8D52-45D6-A6E9-314E273E5212}"/>
              </a:ext>
            </a:extLst>
          </p:cNvPr>
          <p:cNvSpPr>
            <a:spLocks noGrp="1"/>
          </p:cNvSpPr>
          <p:nvPr>
            <p:ph type="body" sz="quarter" idx="15"/>
          </p:nvPr>
        </p:nvSpPr>
        <p:spPr>
          <a:xfrm>
            <a:off x="1264210" y="1847732"/>
            <a:ext cx="7495588" cy="461962"/>
          </a:xfrm>
        </p:spPr>
        <p:txBody>
          <a:bodyPr>
            <a:noAutofit/>
          </a:bodyPr>
          <a:lstStyle/>
          <a:p>
            <a:pPr algn="just">
              <a:lnSpc>
                <a:spcPct val="150000"/>
              </a:lnSpc>
            </a:pPr>
            <a:r>
              <a:rPr lang="en-US" sz="2400" dirty="0" err="1"/>
              <a:t>Thực</a:t>
            </a:r>
            <a:r>
              <a:rPr lang="en-US" sz="2400" dirty="0"/>
              <a:t> </a:t>
            </a:r>
            <a:r>
              <a:rPr lang="en-US" sz="2400" dirty="0" err="1"/>
              <a:t>hiện</a:t>
            </a:r>
            <a:r>
              <a:rPr lang="en-US" sz="2400" dirty="0"/>
              <a:t> </a:t>
            </a:r>
            <a:r>
              <a:rPr lang="en-US" sz="2400" dirty="0" err="1"/>
              <a:t>được</a:t>
            </a:r>
            <a:r>
              <a:rPr lang="en-US" sz="2400" dirty="0"/>
              <a:t> </a:t>
            </a:r>
            <a:r>
              <a:rPr lang="en-US" sz="2400" dirty="0" err="1"/>
              <a:t>việc</a:t>
            </a:r>
            <a:r>
              <a:rPr lang="en-US" sz="2400" dirty="0"/>
              <a:t> </a:t>
            </a:r>
            <a:r>
              <a:rPr lang="en-US" sz="2400" dirty="0" err="1"/>
              <a:t>tìm</a:t>
            </a:r>
            <a:r>
              <a:rPr lang="en-US" sz="2400" dirty="0"/>
              <a:t> </a:t>
            </a:r>
            <a:r>
              <a:rPr lang="en-US" sz="2400" dirty="0" err="1"/>
              <a:t>kiếm</a:t>
            </a:r>
            <a:r>
              <a:rPr lang="en-US" sz="2400" dirty="0"/>
              <a:t> </a:t>
            </a:r>
            <a:r>
              <a:rPr lang="en-US" sz="2400" dirty="0" err="1"/>
              <a:t>thông</a:t>
            </a:r>
            <a:r>
              <a:rPr lang="en-US" sz="2400" dirty="0"/>
              <a:t> tin </a:t>
            </a:r>
            <a:r>
              <a:rPr lang="en-US" sz="2400" dirty="0" err="1"/>
              <a:t>trên</a:t>
            </a:r>
            <a:r>
              <a:rPr lang="en-US" sz="2400" dirty="0"/>
              <a:t> Internet </a:t>
            </a:r>
            <a:r>
              <a:rPr lang="en-US" sz="2400" dirty="0" err="1"/>
              <a:t>có</a:t>
            </a:r>
            <a:r>
              <a:rPr lang="en-US" sz="2400" dirty="0"/>
              <a:t> </a:t>
            </a:r>
            <a:r>
              <a:rPr lang="en-US" sz="2400" dirty="0" err="1"/>
              <a:t>sự</a:t>
            </a:r>
            <a:r>
              <a:rPr lang="en-US" sz="2400" dirty="0"/>
              <a:t> </a:t>
            </a:r>
            <a:r>
              <a:rPr lang="en-US" sz="2400" dirty="0" err="1"/>
              <a:t>trợ</a:t>
            </a:r>
            <a:r>
              <a:rPr lang="en-US" sz="2400" dirty="0"/>
              <a:t> </a:t>
            </a:r>
            <a:r>
              <a:rPr lang="en-US" sz="2400" dirty="0" err="1"/>
              <a:t>giúp</a:t>
            </a:r>
            <a:r>
              <a:rPr lang="en-US" sz="2400" dirty="0"/>
              <a:t> </a:t>
            </a:r>
            <a:r>
              <a:rPr lang="en-US" sz="2400" dirty="0" err="1"/>
              <a:t>của</a:t>
            </a:r>
            <a:r>
              <a:rPr lang="en-US" sz="2400" dirty="0"/>
              <a:t> </a:t>
            </a:r>
            <a:r>
              <a:rPr lang="en-US" sz="2400" dirty="0" err="1"/>
              <a:t>giáo</a:t>
            </a:r>
            <a:r>
              <a:rPr lang="en-US" sz="2400" dirty="0"/>
              <a:t> </a:t>
            </a:r>
            <a:r>
              <a:rPr lang="en-US" sz="2400" dirty="0" err="1"/>
              <a:t>viên</a:t>
            </a:r>
            <a:r>
              <a:rPr lang="en-US" sz="2400" dirty="0"/>
              <a:t> </a:t>
            </a:r>
            <a:r>
              <a:rPr lang="en-US" sz="2400" dirty="0" err="1"/>
              <a:t>hoặc</a:t>
            </a:r>
            <a:r>
              <a:rPr lang="en-US" sz="2400" dirty="0"/>
              <a:t> </a:t>
            </a:r>
            <a:r>
              <a:rPr lang="en-US" sz="2400" dirty="0" err="1"/>
              <a:t>phụ</a:t>
            </a:r>
            <a:r>
              <a:rPr lang="en-US" sz="2400" dirty="0"/>
              <a:t> </a:t>
            </a:r>
            <a:r>
              <a:rPr lang="en-US" sz="2400" dirty="0" err="1"/>
              <a:t>huynh</a:t>
            </a:r>
            <a:r>
              <a:rPr lang="en-US" sz="2400" dirty="0"/>
              <a:t>.</a:t>
            </a:r>
          </a:p>
          <a:p>
            <a:pPr algn="just">
              <a:lnSpc>
                <a:spcPct val="150000"/>
              </a:lnSpc>
            </a:pPr>
            <a:endParaRPr lang="en-US" sz="2400" dirty="0"/>
          </a:p>
        </p:txBody>
      </p:sp>
    </p:spTree>
    <p:extLst>
      <p:ext uri="{BB962C8B-B14F-4D97-AF65-F5344CB8AC3E}">
        <p14:creationId xmlns:p14="http://schemas.microsoft.com/office/powerpoint/2010/main" val="4024007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DA7C0-EE61-42CA-A4AD-14D5C76AB32C}"/>
              </a:ext>
            </a:extLst>
          </p:cNvPr>
          <p:cNvSpPr>
            <a:spLocks noGrp="1"/>
          </p:cNvSpPr>
          <p:nvPr>
            <p:ph type="dt" sz="half" idx="10"/>
          </p:nvPr>
        </p:nvSpPr>
        <p:spPr/>
        <p:txBody>
          <a:bodyPr/>
          <a:lstStyle/>
          <a:p>
            <a:fld id="{BB93EDF2-904E-476F-BF30-18C3E6B59C89}" type="datetime1">
              <a:rPr lang="en-US" smtClean="0"/>
              <a:t>7/10/2023</a:t>
            </a:fld>
            <a:endParaRPr lang="en-US"/>
          </a:p>
        </p:txBody>
      </p:sp>
      <p:sp>
        <p:nvSpPr>
          <p:cNvPr id="3" name="Footer Placeholder 2">
            <a:extLst>
              <a:ext uri="{FF2B5EF4-FFF2-40B4-BE49-F238E27FC236}">
                <a16:creationId xmlns:a16="http://schemas.microsoft.com/office/drawing/2014/main" id="{1701E2A5-1B0F-4F13-9477-615821B3000D}"/>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1BDDFDCB-52DB-4649-A15A-DA7AB1BE3502}"/>
              </a:ext>
            </a:extLst>
          </p:cNvPr>
          <p:cNvSpPr>
            <a:spLocks noGrp="1"/>
          </p:cNvSpPr>
          <p:nvPr>
            <p:ph type="sldNum" sz="quarter" idx="12"/>
          </p:nvPr>
        </p:nvSpPr>
        <p:spPr/>
        <p:txBody>
          <a:bodyPr/>
          <a:lstStyle/>
          <a:p>
            <a:fld id="{30468810-060D-430C-ACDF-BB351635E08B}" type="slidenum">
              <a:rPr lang="en-US" smtClean="0"/>
              <a:t>3</a:t>
            </a:fld>
            <a:endParaRPr lang="en-US"/>
          </a:p>
        </p:txBody>
      </p:sp>
    </p:spTree>
    <p:extLst>
      <p:ext uri="{BB962C8B-B14F-4D97-AF65-F5344CB8AC3E}">
        <p14:creationId xmlns:p14="http://schemas.microsoft.com/office/powerpoint/2010/main" val="372355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4FCB9-5104-4934-86D7-32F3CC5DA6AD}"/>
              </a:ext>
            </a:extLst>
          </p:cNvPr>
          <p:cNvSpPr>
            <a:spLocks noGrp="1"/>
          </p:cNvSpPr>
          <p:nvPr>
            <p:ph type="dt" sz="half" idx="10"/>
          </p:nvPr>
        </p:nvSpPr>
        <p:spPr/>
        <p:txBody>
          <a:bodyPr/>
          <a:lstStyle/>
          <a:p>
            <a:fld id="{E9097DC4-A478-41FE-8707-E3FEC7F58D80}" type="datetime1">
              <a:rPr lang="en-US" smtClean="0"/>
              <a:t>7/10/2023</a:t>
            </a:fld>
            <a:endParaRPr lang="en-US"/>
          </a:p>
        </p:txBody>
      </p:sp>
      <p:sp>
        <p:nvSpPr>
          <p:cNvPr id="3" name="Footer Placeholder 2">
            <a:extLst>
              <a:ext uri="{FF2B5EF4-FFF2-40B4-BE49-F238E27FC236}">
                <a16:creationId xmlns:a16="http://schemas.microsoft.com/office/drawing/2014/main" id="{C298D95B-B7E8-41E3-A47A-4CD7BF206A0E}"/>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781A8F6C-D3F9-4E5B-A3B9-33CDB3C93A88}"/>
              </a:ext>
            </a:extLst>
          </p:cNvPr>
          <p:cNvSpPr>
            <a:spLocks noGrp="1"/>
          </p:cNvSpPr>
          <p:nvPr>
            <p:ph type="sldNum" sz="quarter" idx="12"/>
          </p:nvPr>
        </p:nvSpPr>
        <p:spPr/>
        <p:txBody>
          <a:bodyPr/>
          <a:lstStyle/>
          <a:p>
            <a:fld id="{30468810-060D-430C-ACDF-BB351635E08B}" type="slidenum">
              <a:rPr lang="en-US" smtClean="0"/>
              <a:t>4</a:t>
            </a:fld>
            <a:endParaRPr lang="en-US"/>
          </a:p>
        </p:txBody>
      </p:sp>
      <p:grpSp>
        <p:nvGrpSpPr>
          <p:cNvPr id="15" name="Group 14">
            <a:extLst>
              <a:ext uri="{FF2B5EF4-FFF2-40B4-BE49-F238E27FC236}">
                <a16:creationId xmlns:a16="http://schemas.microsoft.com/office/drawing/2014/main" id="{7558CD74-A611-4614-A623-31E9DFB34FAD}"/>
              </a:ext>
            </a:extLst>
          </p:cNvPr>
          <p:cNvGrpSpPr/>
          <p:nvPr/>
        </p:nvGrpSpPr>
        <p:grpSpPr>
          <a:xfrm>
            <a:off x="372399" y="1142181"/>
            <a:ext cx="8281262" cy="1777572"/>
            <a:chOff x="348380" y="3040507"/>
            <a:chExt cx="4877731" cy="721321"/>
          </a:xfrm>
        </p:grpSpPr>
        <p:sp>
          <p:nvSpPr>
            <p:cNvPr id="16" name="Rectangle: Single Corner Rounded 15">
              <a:extLst>
                <a:ext uri="{FF2B5EF4-FFF2-40B4-BE49-F238E27FC236}">
                  <a16:creationId xmlns:a16="http://schemas.microsoft.com/office/drawing/2014/main" id="{4F114A96-7A70-4D3C-8527-D75099868004}"/>
                </a:ext>
              </a:extLst>
            </p:cNvPr>
            <p:cNvSpPr/>
            <p:nvPr/>
          </p:nvSpPr>
          <p:spPr>
            <a:xfrm>
              <a:off x="613573" y="3187880"/>
              <a:ext cx="4612538" cy="573948"/>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Em</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hãy</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nhắc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lại</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các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bước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thực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hiện</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tìm</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kiếm</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thông</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tin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trên</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Internet?</a:t>
              </a:r>
              <a:endParaRPr kumimoji="0" lang="en-US" altLang="en-US" sz="2800" b="0" i="1" u="none" strike="noStrike" kern="1200" cap="none" spc="0" normalizeH="0" baseline="0" noProof="0" dirty="0">
                <a:ln>
                  <a:noFill/>
                </a:ln>
                <a:solidFill>
                  <a:srgbClr val="094D8E"/>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pic>
          <p:nvPicPr>
            <p:cNvPr id="17" name="Picture 16" descr="A picture containing text, clipart&#10;&#10;Description automatically generated">
              <a:extLst>
                <a:ext uri="{FF2B5EF4-FFF2-40B4-BE49-F238E27FC236}">
                  <a16:creationId xmlns:a16="http://schemas.microsoft.com/office/drawing/2014/main" id="{955DD1EB-7B81-45E5-AF8D-084D4D47D364}"/>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348380" y="3040507"/>
              <a:ext cx="367451" cy="294747"/>
            </a:xfrm>
            <a:prstGeom prst="rect">
              <a:avLst/>
            </a:prstGeom>
          </p:spPr>
        </p:pic>
      </p:grpSp>
      <p:pic>
        <p:nvPicPr>
          <p:cNvPr id="6" name="Picture 5">
            <a:extLst>
              <a:ext uri="{FF2B5EF4-FFF2-40B4-BE49-F238E27FC236}">
                <a16:creationId xmlns:a16="http://schemas.microsoft.com/office/drawing/2014/main" id="{1EF5C6A8-9D93-4287-9FF6-CAA4DF5DF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602" y="3081298"/>
            <a:ext cx="2199579" cy="1685966"/>
          </a:xfrm>
          <a:prstGeom prst="rect">
            <a:avLst/>
          </a:prstGeom>
        </p:spPr>
      </p:pic>
    </p:spTree>
    <p:extLst>
      <p:ext uri="{BB962C8B-B14F-4D97-AF65-F5344CB8AC3E}">
        <p14:creationId xmlns:p14="http://schemas.microsoft.com/office/powerpoint/2010/main" val="137017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539DA-6831-4CD7-8641-54AF47A41DA7}"/>
              </a:ext>
            </a:extLst>
          </p:cNvPr>
          <p:cNvSpPr>
            <a:spLocks noGrp="1"/>
          </p:cNvSpPr>
          <p:nvPr>
            <p:ph type="title"/>
          </p:nvPr>
        </p:nvSpPr>
        <p:spPr/>
        <p:txBody>
          <a:bodyPr/>
          <a:lstStyle/>
          <a:p>
            <a:r>
              <a:rPr lang="en-US" dirty="0">
                <a:latin typeface="Roboto" panose="02000000000000000000" pitchFamily="2" charset="0"/>
              </a:rPr>
              <a:t>LUYỆN TẬP</a:t>
            </a:r>
          </a:p>
        </p:txBody>
      </p:sp>
      <p:sp>
        <p:nvSpPr>
          <p:cNvPr id="3" name="Date Placeholder 2">
            <a:extLst>
              <a:ext uri="{FF2B5EF4-FFF2-40B4-BE49-F238E27FC236}">
                <a16:creationId xmlns:a16="http://schemas.microsoft.com/office/drawing/2014/main" id="{F7CC1288-2DED-4545-9F00-2EFCA5C18BAF}"/>
              </a:ext>
            </a:extLst>
          </p:cNvPr>
          <p:cNvSpPr>
            <a:spLocks noGrp="1"/>
          </p:cNvSpPr>
          <p:nvPr>
            <p:ph type="dt" sz="half" idx="10"/>
          </p:nvPr>
        </p:nvSpPr>
        <p:spPr/>
        <p:txBody>
          <a:bodyPr/>
          <a:lstStyle/>
          <a:p>
            <a:fld id="{14051E17-CBE9-4A26-9F28-7DFB44CACA6B}" type="datetime1">
              <a:rPr lang="en-US" smtClean="0"/>
              <a:t>7/10/2023</a:t>
            </a:fld>
            <a:endParaRPr lang="en-US"/>
          </a:p>
        </p:txBody>
      </p:sp>
      <p:sp>
        <p:nvSpPr>
          <p:cNvPr id="4" name="Footer Placeholder 3">
            <a:extLst>
              <a:ext uri="{FF2B5EF4-FFF2-40B4-BE49-F238E27FC236}">
                <a16:creationId xmlns:a16="http://schemas.microsoft.com/office/drawing/2014/main" id="{221737DB-1FB0-4DB3-AF0C-A43C34632199}"/>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47D42EF3-D11D-446E-BEFF-293851EFC895}"/>
              </a:ext>
            </a:extLst>
          </p:cNvPr>
          <p:cNvSpPr>
            <a:spLocks noGrp="1"/>
          </p:cNvSpPr>
          <p:nvPr>
            <p:ph type="sldNum" sz="quarter" idx="12"/>
          </p:nvPr>
        </p:nvSpPr>
        <p:spPr/>
        <p:txBody>
          <a:bodyPr/>
          <a:lstStyle/>
          <a:p>
            <a:fld id="{30468810-060D-430C-ACDF-BB351635E08B}" type="slidenum">
              <a:rPr lang="en-US" smtClean="0"/>
              <a:t>5</a:t>
            </a:fld>
            <a:endParaRPr lang="en-US"/>
          </a:p>
        </p:txBody>
      </p:sp>
    </p:spTree>
    <p:extLst>
      <p:ext uri="{BB962C8B-B14F-4D97-AF65-F5344CB8AC3E}">
        <p14:creationId xmlns:p14="http://schemas.microsoft.com/office/powerpoint/2010/main" val="1415137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C0FAD34-EBEF-4312-A8C8-56098180C1C0}"/>
              </a:ext>
            </a:extLst>
          </p:cNvPr>
          <p:cNvSpPr>
            <a:spLocks noGrp="1"/>
          </p:cNvSpPr>
          <p:nvPr>
            <p:ph type="dt" sz="half" idx="10"/>
          </p:nvPr>
        </p:nvSpPr>
        <p:spPr/>
        <p:txBody>
          <a:bodyPr/>
          <a:lstStyle/>
          <a:p>
            <a:fld id="{D345341E-59FC-48EE-A0FD-8300A3C70C66}" type="datetime1">
              <a:rPr lang="en-US" smtClean="0"/>
              <a:t>7/10/2023</a:t>
            </a:fld>
            <a:endParaRPr lang="en-US"/>
          </a:p>
        </p:txBody>
      </p:sp>
      <p:sp>
        <p:nvSpPr>
          <p:cNvPr id="4" name="Footer Placeholder 3">
            <a:extLst>
              <a:ext uri="{FF2B5EF4-FFF2-40B4-BE49-F238E27FC236}">
                <a16:creationId xmlns:a16="http://schemas.microsoft.com/office/drawing/2014/main" id="{49231CEA-DC0D-41A2-B8FA-5F491021D73A}"/>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807639FA-3913-477E-BB8E-815F5AADA578}"/>
              </a:ext>
            </a:extLst>
          </p:cNvPr>
          <p:cNvSpPr>
            <a:spLocks noGrp="1"/>
          </p:cNvSpPr>
          <p:nvPr>
            <p:ph type="sldNum" sz="quarter" idx="12"/>
          </p:nvPr>
        </p:nvSpPr>
        <p:spPr/>
        <p:txBody>
          <a:bodyPr/>
          <a:lstStyle/>
          <a:p>
            <a:fld id="{30468810-060D-430C-ACDF-BB351635E08B}" type="slidenum">
              <a:rPr lang="en-US" smtClean="0"/>
              <a:t>6</a:t>
            </a:fld>
            <a:endParaRPr lang="en-US"/>
          </a:p>
        </p:txBody>
      </p:sp>
      <p:sp>
        <p:nvSpPr>
          <p:cNvPr id="8" name="Text Placeholder 7">
            <a:extLst>
              <a:ext uri="{FF2B5EF4-FFF2-40B4-BE49-F238E27FC236}">
                <a16:creationId xmlns:a16="http://schemas.microsoft.com/office/drawing/2014/main" id="{FB0989BA-959E-4B53-AD7D-217ACB7EF7D1}"/>
              </a:ext>
            </a:extLst>
          </p:cNvPr>
          <p:cNvSpPr>
            <a:spLocks noGrp="1"/>
          </p:cNvSpPr>
          <p:nvPr>
            <p:ph type="body" sz="quarter" idx="13"/>
          </p:nvPr>
        </p:nvSpPr>
        <p:spPr/>
        <p:txBody>
          <a:bodyPr/>
          <a:lstStyle/>
          <a:p>
            <a:pPr algn="ctr"/>
            <a:r>
              <a:rPr lang="en-US" sz="3200" dirty="0" err="1">
                <a:latin typeface="Roboto" panose="02000000000000000000" pitchFamily="2" charset="0"/>
              </a:rPr>
              <a:t>Bài</a:t>
            </a:r>
            <a:r>
              <a:rPr lang="en-US" sz="3200" dirty="0">
                <a:latin typeface="Roboto" panose="02000000000000000000" pitchFamily="2" charset="0"/>
              </a:rPr>
              <a:t> </a:t>
            </a:r>
            <a:r>
              <a:rPr lang="en-US" sz="3200" dirty="0" err="1">
                <a:latin typeface="Roboto" panose="02000000000000000000" pitchFamily="2" charset="0"/>
              </a:rPr>
              <a:t>thực</a:t>
            </a:r>
            <a:r>
              <a:rPr lang="en-US" sz="3200" dirty="0">
                <a:latin typeface="Roboto" panose="02000000000000000000" pitchFamily="2" charset="0"/>
              </a:rPr>
              <a:t> </a:t>
            </a:r>
            <a:r>
              <a:rPr lang="en-US" sz="3200" dirty="0" err="1">
                <a:latin typeface="Roboto" panose="02000000000000000000" pitchFamily="2" charset="0"/>
              </a:rPr>
              <a:t>hành</a:t>
            </a:r>
            <a:r>
              <a:rPr lang="en-US" sz="3200" dirty="0">
                <a:latin typeface="Roboto" panose="02000000000000000000" pitchFamily="2" charset="0"/>
              </a:rPr>
              <a:t> 1</a:t>
            </a:r>
          </a:p>
        </p:txBody>
      </p:sp>
    </p:spTree>
    <p:extLst>
      <p:ext uri="{BB962C8B-B14F-4D97-AF65-F5344CB8AC3E}">
        <p14:creationId xmlns:p14="http://schemas.microsoft.com/office/powerpoint/2010/main" val="2482568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2FE6B4-1D77-81C5-7177-160D600FC994}"/>
              </a:ext>
            </a:extLst>
          </p:cNvPr>
          <p:cNvSpPr>
            <a:spLocks noGrp="1"/>
          </p:cNvSpPr>
          <p:nvPr>
            <p:ph type="dt" sz="half" idx="10"/>
          </p:nvPr>
        </p:nvSpPr>
        <p:spPr/>
        <p:txBody>
          <a:bodyPr/>
          <a:lstStyle/>
          <a:p>
            <a:fld id="{67BEF24B-085A-4578-9DEC-C9EDD8239C8D}" type="datetime1">
              <a:rPr lang="en-US" smtClean="0"/>
              <a:t>7/10/2023</a:t>
            </a:fld>
            <a:endParaRPr lang="en-US"/>
          </a:p>
        </p:txBody>
      </p:sp>
      <p:sp>
        <p:nvSpPr>
          <p:cNvPr id="4" name="Footer Placeholder 3">
            <a:extLst>
              <a:ext uri="{FF2B5EF4-FFF2-40B4-BE49-F238E27FC236}">
                <a16:creationId xmlns:a16="http://schemas.microsoft.com/office/drawing/2014/main" id="{70950FBB-D209-3A98-E7E5-CA82F9F3B883}"/>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323304B0-9C5C-62D5-4351-8C7C4C9D07B6}"/>
              </a:ext>
            </a:extLst>
          </p:cNvPr>
          <p:cNvSpPr>
            <a:spLocks noGrp="1"/>
          </p:cNvSpPr>
          <p:nvPr>
            <p:ph type="sldNum" sz="quarter" idx="12"/>
          </p:nvPr>
        </p:nvSpPr>
        <p:spPr/>
        <p:txBody>
          <a:bodyPr/>
          <a:lstStyle/>
          <a:p>
            <a:fld id="{30468810-060D-430C-ACDF-BB351635E08B}" type="slidenum">
              <a:rPr lang="en-US" smtClean="0"/>
              <a:t>7</a:t>
            </a:fld>
            <a:endParaRPr lang="en-US"/>
          </a:p>
        </p:txBody>
      </p:sp>
    </p:spTree>
    <p:extLst>
      <p:ext uri="{BB962C8B-B14F-4D97-AF65-F5344CB8AC3E}">
        <p14:creationId xmlns:p14="http://schemas.microsoft.com/office/powerpoint/2010/main" val="1096046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74917-C516-4F93-A8CE-1D7530737779}"/>
              </a:ext>
            </a:extLst>
          </p:cNvPr>
          <p:cNvSpPr>
            <a:spLocks noGrp="1"/>
          </p:cNvSpPr>
          <p:nvPr>
            <p:ph type="title"/>
          </p:nvPr>
        </p:nvSpPr>
        <p:spPr>
          <a:xfrm>
            <a:off x="1178445" y="223883"/>
            <a:ext cx="7475220" cy="869155"/>
          </a:xfrm>
        </p:spPr>
        <p:txBody>
          <a:bodyPr/>
          <a:lstStyle/>
          <a:p>
            <a:pPr algn="ctr"/>
            <a:r>
              <a:rPr lang="en-US" sz="3600" dirty="0" err="1"/>
              <a:t>Luật</a:t>
            </a:r>
            <a:r>
              <a:rPr lang="en-US" sz="3600" dirty="0"/>
              <a:t> </a:t>
            </a:r>
            <a:r>
              <a:rPr lang="en-US" sz="3600" dirty="0" err="1"/>
              <a:t>chơi</a:t>
            </a:r>
            <a:endParaRPr lang="en-US" sz="3600" dirty="0"/>
          </a:p>
        </p:txBody>
      </p:sp>
      <p:sp>
        <p:nvSpPr>
          <p:cNvPr id="3" name="Date Placeholder 2">
            <a:extLst>
              <a:ext uri="{FF2B5EF4-FFF2-40B4-BE49-F238E27FC236}">
                <a16:creationId xmlns:a16="http://schemas.microsoft.com/office/drawing/2014/main" id="{CB2FE6B4-1D77-81C5-7177-160D600FC994}"/>
              </a:ext>
            </a:extLst>
          </p:cNvPr>
          <p:cNvSpPr>
            <a:spLocks noGrp="1"/>
          </p:cNvSpPr>
          <p:nvPr>
            <p:ph type="dt" sz="half" idx="10"/>
          </p:nvPr>
        </p:nvSpPr>
        <p:spPr/>
        <p:txBody>
          <a:bodyPr/>
          <a:lstStyle/>
          <a:p>
            <a:fld id="{C962F44F-CC3F-4890-AD45-6283AA5033D7}" type="datetime1">
              <a:rPr lang="en-US" smtClean="0"/>
              <a:t>7/10/2023</a:t>
            </a:fld>
            <a:endParaRPr lang="en-US"/>
          </a:p>
        </p:txBody>
      </p:sp>
      <p:sp>
        <p:nvSpPr>
          <p:cNvPr id="4" name="Footer Placeholder 3">
            <a:extLst>
              <a:ext uri="{FF2B5EF4-FFF2-40B4-BE49-F238E27FC236}">
                <a16:creationId xmlns:a16="http://schemas.microsoft.com/office/drawing/2014/main" id="{70950FBB-D209-3A98-E7E5-CA82F9F3B883}"/>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323304B0-9C5C-62D5-4351-8C7C4C9D07B6}"/>
              </a:ext>
            </a:extLst>
          </p:cNvPr>
          <p:cNvSpPr>
            <a:spLocks noGrp="1"/>
          </p:cNvSpPr>
          <p:nvPr>
            <p:ph type="sldNum" sz="quarter" idx="12"/>
          </p:nvPr>
        </p:nvSpPr>
        <p:spPr/>
        <p:txBody>
          <a:bodyPr/>
          <a:lstStyle/>
          <a:p>
            <a:fld id="{30468810-060D-430C-ACDF-BB351635E08B}" type="slidenum">
              <a:rPr lang="en-US" smtClean="0"/>
              <a:t>8</a:t>
            </a:fld>
            <a:endParaRPr lang="en-US"/>
          </a:p>
        </p:txBody>
      </p:sp>
      <p:sp>
        <p:nvSpPr>
          <p:cNvPr id="18" name="Rectangle 17">
            <a:extLst>
              <a:ext uri="{FF2B5EF4-FFF2-40B4-BE49-F238E27FC236}">
                <a16:creationId xmlns:a16="http://schemas.microsoft.com/office/drawing/2014/main" id="{4C9B86B5-6067-05CA-A967-0FCDD7FF836B}"/>
              </a:ext>
            </a:extLst>
          </p:cNvPr>
          <p:cNvSpPr/>
          <p:nvPr/>
        </p:nvSpPr>
        <p:spPr>
          <a:xfrm>
            <a:off x="115261" y="2082372"/>
            <a:ext cx="8400089" cy="1122641"/>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lvl="1" algn="ctr">
              <a:lnSpc>
                <a:spcPct val="200000"/>
              </a:lnSpc>
              <a:spcAft>
                <a:spcPts val="1200"/>
              </a:spcAft>
              <a:buClr>
                <a:srgbClr val="000000"/>
              </a:buClr>
              <a:buSzPts val="1300"/>
              <a:tabLst>
                <a:tab pos="503555" algn="l"/>
              </a:tabLst>
            </a:pPr>
            <a:endParaRPr lang="en-US" sz="2400" u="none" strike="noStrike"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742950" lvl="1" indent="-285750" algn="just">
              <a:buClr>
                <a:srgbClr val="000000"/>
              </a:buClr>
              <a:buSzPts val="1300"/>
              <a:buFont typeface="Arial" panose="020B0604020202020204" pitchFamily="34" charset="0"/>
              <a:buChar char="✔"/>
              <a:tabLst>
                <a:tab pos="503555" algn="l"/>
              </a:tabLst>
            </a:pPr>
            <a:r>
              <a:rPr lang="en-US" sz="2400" u="none" strike="noStrike" dirty="0" err="1">
                <a:solidFill>
                  <a:srgbClr val="002060"/>
                </a:solidFill>
                <a:effectLst/>
                <a:latin typeface="Roboto" panose="02000000000000000000" pitchFamily="2" charset="0"/>
                <a:ea typeface="Roboto" panose="02000000000000000000" pitchFamily="2" charset="0"/>
                <a:cs typeface="Roboto" panose="02000000000000000000" pitchFamily="2" charset="0"/>
              </a:rPr>
              <a:t>Giáo</a:t>
            </a:r>
            <a:r>
              <a:rPr lang="en-US" sz="2400" u="none" strike="noStrike" dirty="0">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lang="en-US" sz="2400" u="none" strike="noStrike" dirty="0" err="1">
                <a:solidFill>
                  <a:srgbClr val="002060"/>
                </a:solidFill>
                <a:effectLst/>
                <a:latin typeface="Roboto" panose="02000000000000000000" pitchFamily="2" charset="0"/>
                <a:ea typeface="Roboto" panose="02000000000000000000" pitchFamily="2" charset="0"/>
                <a:cs typeface="Roboto" panose="02000000000000000000" pitchFamily="2" charset="0"/>
              </a:rPr>
              <a:t>viên</a:t>
            </a:r>
            <a:r>
              <a:rPr lang="en-US" sz="2400" u="none" strike="noStrike" dirty="0">
                <a:solidFill>
                  <a:srgbClr val="002060"/>
                </a:solidFill>
                <a:effectLst/>
                <a:latin typeface="Roboto" panose="02000000000000000000" pitchFamily="2" charset="0"/>
                <a:ea typeface="Roboto" panose="02000000000000000000" pitchFamily="2" charset="0"/>
                <a:cs typeface="Roboto" panose="02000000000000000000" pitchFamily="2" charset="0"/>
              </a:rPr>
              <a:t> chia </a:t>
            </a:r>
            <a:r>
              <a:rPr lang="en-US" sz="2400" u="none" strike="noStrike" dirty="0" err="1">
                <a:solidFill>
                  <a:srgbClr val="002060"/>
                </a:solidFill>
                <a:effectLst/>
                <a:latin typeface="Roboto" panose="02000000000000000000" pitchFamily="2" charset="0"/>
                <a:ea typeface="Roboto" panose="02000000000000000000" pitchFamily="2" charset="0"/>
                <a:cs typeface="Roboto" panose="02000000000000000000" pitchFamily="2" charset="0"/>
              </a:rPr>
              <a:t>lớp</a:t>
            </a:r>
            <a:r>
              <a:rPr lang="en-US" sz="2400" u="none" strike="noStrike" dirty="0">
                <a:solidFill>
                  <a:srgbClr val="002060"/>
                </a:solidFill>
                <a:effectLst/>
                <a:latin typeface="Roboto" panose="02000000000000000000" pitchFamily="2" charset="0"/>
                <a:ea typeface="Roboto" panose="02000000000000000000" pitchFamily="2" charset="0"/>
                <a:cs typeface="Roboto" panose="02000000000000000000" pitchFamily="2" charset="0"/>
              </a:rPr>
              <a:t> </a:t>
            </a:r>
            <a:r>
              <a:rPr lang="en-US" sz="2400" u="none" strike="noStrike" dirty="0" err="1">
                <a:solidFill>
                  <a:srgbClr val="002060"/>
                </a:solidFill>
                <a:effectLst/>
                <a:latin typeface="Roboto" panose="02000000000000000000" pitchFamily="2" charset="0"/>
                <a:ea typeface="Roboto" panose="02000000000000000000" pitchFamily="2" charset="0"/>
                <a:cs typeface="Roboto" panose="02000000000000000000" pitchFamily="2" charset="0"/>
              </a:rPr>
              <a:t>thành</a:t>
            </a:r>
            <a:r>
              <a:rPr lang="en-US" sz="2400" u="none" strike="noStrike" dirty="0">
                <a:solidFill>
                  <a:srgbClr val="002060"/>
                </a:solidFill>
                <a:effectLst/>
                <a:latin typeface="Roboto" panose="02000000000000000000" pitchFamily="2" charset="0"/>
                <a:ea typeface="Roboto" panose="02000000000000000000" pitchFamily="2" charset="0"/>
                <a:cs typeface="Roboto" panose="02000000000000000000" pitchFamily="2" charset="0"/>
              </a:rPr>
              <a:t> 9 </a:t>
            </a:r>
            <a:r>
              <a:rPr lang="en-US" sz="2400" dirty="0" err="1">
                <a:solidFill>
                  <a:srgbClr val="002060"/>
                </a:solidFill>
                <a:latin typeface="Roboto" panose="02000000000000000000" pitchFamily="2" charset="0"/>
                <a:ea typeface="Roboto" panose="02000000000000000000" pitchFamily="2" charset="0"/>
                <a:cs typeface="Roboto" panose="02000000000000000000" pitchFamily="2" charset="0"/>
              </a:rPr>
              <a:t>đội</a:t>
            </a:r>
            <a:endParaRPr lang="en-US" sz="2400"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742950" lvl="1" indent="-285750" algn="just">
              <a:buClr>
                <a:srgbClr val="000000"/>
              </a:buClr>
              <a:buSzPts val="1300"/>
              <a:buFont typeface="Arial" panose="020B0604020202020204" pitchFamily="34" charset="0"/>
              <a:buChar char="✔"/>
              <a:tabLst>
                <a:tab pos="503555" algn="l"/>
              </a:tabLst>
            </a:pPr>
            <a:endParaRPr lang="en-US" sz="2400" u="none" strike="noStrike"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742950" lvl="1" indent="-285750" algn="just">
              <a:buClr>
                <a:srgbClr val="000000"/>
              </a:buClr>
              <a:buSzPts val="1300"/>
              <a:buFont typeface="Arial" panose="020B0604020202020204" pitchFamily="34" charset="0"/>
              <a:buChar char="✔"/>
              <a:tabLst>
                <a:tab pos="503555" algn="l"/>
              </a:tabLst>
            </a:pPr>
            <a:r>
              <a:rPr lang="en-US" sz="2400" dirty="0" err="1">
                <a:solidFill>
                  <a:srgbClr val="002060"/>
                </a:solidFill>
                <a:latin typeface="Roboto" panose="02000000000000000000" pitchFamily="2" charset="0"/>
                <a:ea typeface="Roboto" panose="02000000000000000000" pitchFamily="2" charset="0"/>
              </a:rPr>
              <a:t>Các</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thành</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viên</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trong</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đội</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sẽ</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thảo</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luận</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nhanh</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và</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điền</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câu</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trả</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lời</a:t>
            </a:r>
            <a:r>
              <a:rPr lang="en-US" sz="2400" dirty="0">
                <a:solidFill>
                  <a:srgbClr val="002060"/>
                </a:solidFill>
                <a:latin typeface="Roboto" panose="02000000000000000000" pitchFamily="2" charset="0"/>
                <a:ea typeface="Roboto" panose="02000000000000000000" pitchFamily="2" charset="0"/>
              </a:rPr>
              <a:t> ở </a:t>
            </a:r>
            <a:r>
              <a:rPr lang="en-US" sz="2400" dirty="0" err="1">
                <a:solidFill>
                  <a:srgbClr val="002060"/>
                </a:solidFill>
                <a:latin typeface="Roboto" panose="02000000000000000000" pitchFamily="2" charset="0"/>
                <a:ea typeface="Roboto" panose="02000000000000000000" pitchFamily="2" charset="0"/>
              </a:rPr>
              <a:t>phiếu</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học</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tập</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trong</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vòng</a:t>
            </a:r>
            <a:r>
              <a:rPr lang="en-US" sz="2400" dirty="0">
                <a:solidFill>
                  <a:srgbClr val="002060"/>
                </a:solidFill>
                <a:latin typeface="Roboto" panose="02000000000000000000" pitchFamily="2" charset="0"/>
                <a:ea typeface="Roboto" panose="02000000000000000000" pitchFamily="2" charset="0"/>
              </a:rPr>
              <a:t> 3 </a:t>
            </a:r>
            <a:r>
              <a:rPr lang="en-US" sz="2400" dirty="0" err="1">
                <a:solidFill>
                  <a:srgbClr val="002060"/>
                </a:solidFill>
                <a:latin typeface="Roboto" panose="02000000000000000000" pitchFamily="2" charset="0"/>
                <a:ea typeface="Roboto" panose="02000000000000000000" pitchFamily="2" charset="0"/>
              </a:rPr>
              <a:t>phút</a:t>
            </a:r>
            <a:r>
              <a:rPr lang="en-US" sz="2400" dirty="0">
                <a:solidFill>
                  <a:srgbClr val="002060"/>
                </a:solidFill>
                <a:latin typeface="Roboto" panose="02000000000000000000" pitchFamily="2" charset="0"/>
                <a:ea typeface="Roboto" panose="02000000000000000000" pitchFamily="2" charset="0"/>
              </a:rPr>
              <a:t>. </a:t>
            </a:r>
          </a:p>
          <a:p>
            <a:pPr lvl="1" algn="just">
              <a:lnSpc>
                <a:spcPct val="150000"/>
              </a:lnSpc>
              <a:spcAft>
                <a:spcPts val="800"/>
              </a:spcAft>
              <a:buClr>
                <a:srgbClr val="000000"/>
              </a:buClr>
              <a:buSzPts val="1300"/>
              <a:tabLst>
                <a:tab pos="503555" algn="l"/>
              </a:tabLst>
            </a:pPr>
            <a:endParaRPr lang="en-US" sz="500" dirty="0">
              <a:solidFill>
                <a:srgbClr val="002060"/>
              </a:solidFill>
              <a:latin typeface="Roboto" panose="02000000000000000000" pitchFamily="2" charset="0"/>
              <a:ea typeface="Roboto" panose="02000000000000000000" pitchFamily="2" charset="0"/>
            </a:endParaRPr>
          </a:p>
          <a:p>
            <a:pPr marL="742950" lvl="1" indent="-285750" algn="just">
              <a:lnSpc>
                <a:spcPct val="150000"/>
              </a:lnSpc>
              <a:spcAft>
                <a:spcPts val="800"/>
              </a:spcAft>
              <a:buClr>
                <a:srgbClr val="000000"/>
              </a:buClr>
              <a:buSzPts val="1300"/>
              <a:buFont typeface="Arial" panose="020B0604020202020204" pitchFamily="34" charset="0"/>
              <a:buChar char="✔"/>
              <a:tabLst>
                <a:tab pos="503555" algn="l"/>
              </a:tabLst>
            </a:pPr>
            <a:r>
              <a:rPr lang="en-US" sz="2400" dirty="0" err="1">
                <a:solidFill>
                  <a:srgbClr val="002060"/>
                </a:solidFill>
                <a:latin typeface="Roboto" panose="02000000000000000000" pitchFamily="2" charset="0"/>
                <a:ea typeface="Roboto" panose="02000000000000000000" pitchFamily="2" charset="0"/>
              </a:rPr>
              <a:t>Đội</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chiến</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thắng</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là</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đội</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đưa</a:t>
            </a:r>
            <a:r>
              <a:rPr lang="en-US" sz="2400" dirty="0">
                <a:solidFill>
                  <a:srgbClr val="002060"/>
                </a:solidFill>
                <a:latin typeface="Roboto" panose="02000000000000000000" pitchFamily="2" charset="0"/>
                <a:ea typeface="Roboto" panose="02000000000000000000" pitchFamily="2" charset="0"/>
              </a:rPr>
              <a:t> ra </a:t>
            </a:r>
            <a:r>
              <a:rPr lang="en-US" sz="2400" dirty="0" err="1">
                <a:solidFill>
                  <a:srgbClr val="002060"/>
                </a:solidFill>
                <a:latin typeface="Roboto" panose="02000000000000000000" pitchFamily="2" charset="0"/>
                <a:ea typeface="Roboto" panose="02000000000000000000" pitchFamily="2" charset="0"/>
              </a:rPr>
              <a:t>được</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câu</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trả</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lời</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nhanh</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và</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chính</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xác</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nhất</a:t>
            </a:r>
            <a:r>
              <a:rPr lang="en-US" sz="2400" dirty="0">
                <a:solidFill>
                  <a:srgbClr val="002060"/>
                </a:solidFill>
                <a:latin typeface="Roboto" panose="02000000000000000000" pitchFamily="2" charset="0"/>
                <a:ea typeface="Roboto" panose="02000000000000000000" pitchFamily="2" charset="0"/>
              </a:rPr>
              <a:t>.</a:t>
            </a:r>
          </a:p>
          <a:p>
            <a:pPr marL="742950" lvl="1" indent="-285750" algn="just">
              <a:lnSpc>
                <a:spcPct val="200000"/>
              </a:lnSpc>
              <a:spcAft>
                <a:spcPts val="800"/>
              </a:spcAft>
              <a:buClr>
                <a:srgbClr val="000000"/>
              </a:buClr>
              <a:buSzPts val="1300"/>
              <a:buFont typeface="Arial" panose="020B0604020202020204" pitchFamily="34" charset="0"/>
              <a:buChar char="✔"/>
              <a:tabLst>
                <a:tab pos="503555" algn="l"/>
              </a:tabLst>
            </a:pPr>
            <a:endParaRPr lang="en-US" sz="24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a:extLst>
              <a:ext uri="{FF2B5EF4-FFF2-40B4-BE49-F238E27FC236}">
                <a16:creationId xmlns:a16="http://schemas.microsoft.com/office/drawing/2014/main" id="{19933B08-E1AC-4D5D-8F77-92A12A37C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7193" y="44082"/>
            <a:ext cx="1287092" cy="1072905"/>
          </a:xfrm>
          <a:prstGeom prst="rect">
            <a:avLst/>
          </a:prstGeom>
        </p:spPr>
      </p:pic>
    </p:spTree>
    <p:extLst>
      <p:ext uri="{BB962C8B-B14F-4D97-AF65-F5344CB8AC3E}">
        <p14:creationId xmlns:p14="http://schemas.microsoft.com/office/powerpoint/2010/main" val="2933682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37AE20-7E1A-45D6-A36D-762CE2715105}"/>
              </a:ext>
            </a:extLst>
          </p:cNvPr>
          <p:cNvSpPr>
            <a:spLocks noGrp="1"/>
          </p:cNvSpPr>
          <p:nvPr>
            <p:ph type="dt" sz="half" idx="10"/>
          </p:nvPr>
        </p:nvSpPr>
        <p:spPr/>
        <p:txBody>
          <a:bodyPr/>
          <a:lstStyle/>
          <a:p>
            <a:fld id="{F6D658FF-E115-4A21-9C9D-6ABAC9D93476}" type="datetime1">
              <a:rPr lang="en-US" smtClean="0"/>
              <a:t>7/10/2023</a:t>
            </a:fld>
            <a:endParaRPr lang="en-US"/>
          </a:p>
        </p:txBody>
      </p:sp>
      <p:sp>
        <p:nvSpPr>
          <p:cNvPr id="4" name="Footer Placeholder 3">
            <a:extLst>
              <a:ext uri="{FF2B5EF4-FFF2-40B4-BE49-F238E27FC236}">
                <a16:creationId xmlns:a16="http://schemas.microsoft.com/office/drawing/2014/main" id="{25CE4A68-B4A4-44F0-9440-D78D6761EC20}"/>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62C72796-3A90-4389-986C-70CCEED85850}"/>
              </a:ext>
            </a:extLst>
          </p:cNvPr>
          <p:cNvSpPr>
            <a:spLocks noGrp="1"/>
          </p:cNvSpPr>
          <p:nvPr>
            <p:ph type="sldNum" sz="quarter" idx="12"/>
          </p:nvPr>
        </p:nvSpPr>
        <p:spPr/>
        <p:txBody>
          <a:bodyPr/>
          <a:lstStyle/>
          <a:p>
            <a:fld id="{30468810-060D-430C-ACDF-BB351635E08B}" type="slidenum">
              <a:rPr lang="en-US" smtClean="0"/>
              <a:t>9</a:t>
            </a:fld>
            <a:endParaRPr lang="en-US"/>
          </a:p>
        </p:txBody>
      </p:sp>
      <p:pic>
        <p:nvPicPr>
          <p:cNvPr id="9" name="Picture 8">
            <a:extLst>
              <a:ext uri="{FF2B5EF4-FFF2-40B4-BE49-F238E27FC236}">
                <a16:creationId xmlns:a16="http://schemas.microsoft.com/office/drawing/2014/main" id="{7877ACA4-9601-4DBE-84CC-7664F8C1EA92}"/>
              </a:ext>
            </a:extLst>
          </p:cNvPr>
          <p:cNvPicPr>
            <a:picLocks noChangeAspect="1"/>
          </p:cNvPicPr>
          <p:nvPr/>
        </p:nvPicPr>
        <p:blipFill>
          <a:blip r:embed="rId2"/>
          <a:stretch>
            <a:fillRect/>
          </a:stretch>
        </p:blipFill>
        <p:spPr>
          <a:xfrm>
            <a:off x="5511589" y="0"/>
            <a:ext cx="3620405" cy="5143500"/>
          </a:xfrm>
          <a:prstGeom prst="rect">
            <a:avLst/>
          </a:prstGeom>
        </p:spPr>
      </p:pic>
      <p:pic>
        <p:nvPicPr>
          <p:cNvPr id="12" name="Picture 11">
            <a:extLst>
              <a:ext uri="{FF2B5EF4-FFF2-40B4-BE49-F238E27FC236}">
                <a16:creationId xmlns:a16="http://schemas.microsoft.com/office/drawing/2014/main" id="{0EBFCA24-B555-4E8A-B9ED-523114A34A2E}"/>
              </a:ext>
            </a:extLst>
          </p:cNvPr>
          <p:cNvPicPr>
            <a:picLocks noChangeAspect="1"/>
          </p:cNvPicPr>
          <p:nvPr/>
        </p:nvPicPr>
        <p:blipFill rotWithShape="1">
          <a:blip r:embed="rId3"/>
          <a:srcRect l="8377" r="5816"/>
          <a:stretch/>
        </p:blipFill>
        <p:spPr>
          <a:xfrm>
            <a:off x="628650" y="1114185"/>
            <a:ext cx="4548947" cy="2451207"/>
          </a:xfrm>
          <a:prstGeom prst="rect">
            <a:avLst/>
          </a:prstGeom>
        </p:spPr>
      </p:pic>
    </p:spTree>
    <p:extLst>
      <p:ext uri="{BB962C8B-B14F-4D97-AF65-F5344CB8AC3E}">
        <p14:creationId xmlns:p14="http://schemas.microsoft.com/office/powerpoint/2010/main" val="2827882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1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1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20.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3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3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3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3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3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3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3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3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3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4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4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4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4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4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4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4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4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4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4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5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5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5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5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5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5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5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5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5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6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61.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6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6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6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6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6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6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68.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69.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7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71.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7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7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74.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75.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3749</TotalTime>
  <Words>518</Words>
  <Application>Microsoft Office PowerPoint</Application>
  <PresentationFormat>On-screen Show (16:9)</PresentationFormat>
  <Paragraphs>70</Paragraphs>
  <Slides>15</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Adobe Fan Heiti Std B</vt:lpstr>
      <vt:lpstr>微软雅黑</vt:lpstr>
      <vt:lpstr>微软雅黑</vt:lpstr>
      <vt:lpstr>Arial</vt:lpstr>
      <vt:lpstr>Montserrat Black</vt:lpstr>
      <vt:lpstr>Roboto</vt:lpstr>
      <vt:lpstr>Verdana</vt:lpstr>
      <vt:lpstr>Wingdings</vt:lpstr>
      <vt:lpstr>Office Theme</vt:lpstr>
      <vt:lpstr>1_Office Theme</vt:lpstr>
      <vt:lpstr>THỰC HÀNH TÌM KIẾM  THÔNG TIN TRÊN INTERNET</vt:lpstr>
      <vt:lpstr>PowerPoint Presentation</vt:lpstr>
      <vt:lpstr>PowerPoint Presentation</vt:lpstr>
      <vt:lpstr>PowerPoint Presentation</vt:lpstr>
      <vt:lpstr>LUYỆN TẬP</vt:lpstr>
      <vt:lpstr>PowerPoint Presentation</vt:lpstr>
      <vt:lpstr>PowerPoint Presentation</vt:lpstr>
      <vt:lpstr>Luật chơi</vt:lpstr>
      <vt:lpstr>PowerPoint Presentation</vt:lpstr>
      <vt:lpstr>PowerPoint Presentation</vt:lpstr>
      <vt:lpstr>Thực hiện theo yêu cầu sau:</vt:lpstr>
      <vt:lpstr>PowerPoint Presentation</vt:lpstr>
      <vt:lpstr>PowerPoint Presentation</vt:lpstr>
      <vt:lpstr>Thảo luận nhóm đề xuất chủ đề cần tìm hiểu trên Internet theo các bước: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Nguyễn Thị Thu Trà</cp:lastModifiedBy>
  <cp:revision>61</cp:revision>
  <dcterms:created xsi:type="dcterms:W3CDTF">2022-04-01T22:47:45Z</dcterms:created>
  <dcterms:modified xsi:type="dcterms:W3CDTF">2023-07-10T03:08:49Z</dcterms:modified>
</cp:coreProperties>
</file>