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7" r:id="rId3"/>
  </p:sldMasterIdLst>
  <p:notesMasterIdLst>
    <p:notesMasterId r:id="rId13"/>
  </p:notesMasterIdLst>
  <p:sldIdLst>
    <p:sldId id="531" r:id="rId4"/>
    <p:sldId id="497" r:id="rId5"/>
    <p:sldId id="526" r:id="rId6"/>
    <p:sldId id="527" r:id="rId7"/>
    <p:sldId id="528" r:id="rId8"/>
    <p:sldId id="297" r:id="rId9"/>
    <p:sldId id="536" r:id="rId10"/>
    <p:sldId id="522" r:id="rId11"/>
    <p:sldId id="519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1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28/9/2022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0670" y="29660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pic>
        <p:nvPicPr>
          <p:cNvPr id="5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8947" y="-997585"/>
            <a:ext cx="812800" cy="81280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9491" y="2475297"/>
            <a:ext cx="710160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HỌC TỰ NHIÊN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VÀ XÃ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xmlns="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xmlns="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xmlns="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xmlns="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xmlns="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xmlns="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xmlns="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xmlns="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xmlns="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xmlns="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xmlns="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xmlns="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xmlns="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xmlns="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xmlns="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xmlns="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xmlns="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xmlns="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xmlns="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xmlns="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xmlns="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xmlns="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xmlns="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xmlns="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xmlns="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xmlns="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</a:t>
            </a:r>
            <a:r>
              <a:rPr lang="en-US" sz="3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151</Words>
  <Application>Microsoft Office PowerPoint</Application>
  <PresentationFormat>Custom</PresentationFormat>
  <Paragraphs>14</Paragraphs>
  <Slides>9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1_Office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</cp:lastModifiedBy>
  <cp:revision>23</cp:revision>
  <dcterms:created xsi:type="dcterms:W3CDTF">2018-08-13T06:32:35Z</dcterms:created>
  <dcterms:modified xsi:type="dcterms:W3CDTF">2022-09-28T05:35:54Z</dcterms:modified>
</cp:coreProperties>
</file>