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23"/>
  </p:notesMasterIdLst>
  <p:sldIdLst>
    <p:sldId id="358" r:id="rId3"/>
    <p:sldId id="306" r:id="rId4"/>
    <p:sldId id="337" r:id="rId5"/>
    <p:sldId id="309" r:id="rId6"/>
    <p:sldId id="308" r:id="rId7"/>
    <p:sldId id="340" r:id="rId8"/>
    <p:sldId id="347" r:id="rId9"/>
    <p:sldId id="342" r:id="rId10"/>
    <p:sldId id="343" r:id="rId11"/>
    <p:sldId id="344" r:id="rId12"/>
    <p:sldId id="360" r:id="rId13"/>
    <p:sldId id="310" r:id="rId14"/>
    <p:sldId id="351" r:id="rId15"/>
    <p:sldId id="314" r:id="rId16"/>
    <p:sldId id="353" r:id="rId17"/>
    <p:sldId id="316" r:id="rId18"/>
    <p:sldId id="355" r:id="rId19"/>
    <p:sldId id="320" r:id="rId20"/>
    <p:sldId id="356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BDFEC-82E9-4806-A2A0-34F7D37AFA10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E02D3-8AF5-4298-9A80-3E1A23B2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4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27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631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87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0610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4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969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229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2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38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9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995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284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84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1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1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53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333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70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2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353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80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88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07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5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5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69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9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1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33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91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64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=""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=""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=""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=""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=""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=""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37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35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388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062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5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12161838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95658" y="681400"/>
            <a:ext cx="10733226" cy="12100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endParaRPr lang="en-US" sz="5400" b="1" dirty="0">
              <a:ln w="11430">
                <a:solidFill>
                  <a:srgbClr val="002060"/>
                </a:solidFill>
              </a:ln>
              <a:solidFill>
                <a:srgbClr val="E109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74922" y="1068978"/>
            <a:ext cx="775177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Times New Roman" pitchFamily="18" charset="0"/>
              </a:rPr>
              <a:t>Môn: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Times New Roman" pitchFamily="18" charset="0"/>
              </a:rPr>
              <a:t>Tiếng</a:t>
            </a:r>
            <a:r>
              <a:rPr lang="en-US" sz="6600" b="1" dirty="0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600" b="1" dirty="0" err="1">
                <a:ln w="28575" cmpd="sng">
                  <a:solidFill>
                    <a:srgbClr val="C8002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Times New Roman" pitchFamily="18" charset="0"/>
              </a:rPr>
              <a:t>Việt</a:t>
            </a:r>
            <a:endParaRPr lang="en-US" sz="6600" b="1" dirty="0">
              <a:ln w="28575" cmpd="sng">
                <a:solidFill>
                  <a:srgbClr val="C80026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alibri"/>
              <a:cs typeface="Times New Roman" pitchFamily="18" charset="0"/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="" xmlns:a16="http://schemas.microsoft.com/office/drawing/2014/main" id="{4C69434A-CD46-483E-A260-FF5FE6DE7614}"/>
              </a:ext>
            </a:extLst>
          </p:cNvPr>
          <p:cNvSpPr txBox="1">
            <a:spLocks/>
          </p:cNvSpPr>
          <p:nvPr/>
        </p:nvSpPr>
        <p:spPr>
          <a:xfrm>
            <a:off x="1401975" y="2176973"/>
            <a:ext cx="10148341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prstClr val="black"/>
              </a:buClr>
              <a:defRPr/>
            </a:pPr>
            <a:r>
              <a:rPr lang="en-GB" sz="80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GB" sz="8000" b="1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8:   D d      Đ </a:t>
            </a:r>
            <a:r>
              <a:rPr lang="en-GB" sz="8000" b="1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endParaRPr lang="en-GB" sz="80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3A1740-0994-4DA4-948F-8569E64B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5" y="361803"/>
            <a:ext cx="2512490" cy="110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DF8E12-04B0-462D-940C-8AFD1D56D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31" y="1842051"/>
            <a:ext cx="2659584" cy="233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BC1A23-3CF7-4C1B-BD9E-1DC2B87AE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3" y="1842050"/>
            <a:ext cx="2985630" cy="233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5A8BE16-6E63-4AC5-8EC1-286A424FE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21" y="1842049"/>
            <a:ext cx="2905460" cy="233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27B607-708B-4BE1-ABE4-B0C7C5B515DC}"/>
              </a:ext>
            </a:extLst>
          </p:cNvPr>
          <p:cNvSpPr txBox="1"/>
          <p:nvPr/>
        </p:nvSpPr>
        <p:spPr>
          <a:xfrm>
            <a:off x="1003662" y="4442471"/>
            <a:ext cx="2776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atin typeface="UTM Avo" panose="02040603050506020204" pitchFamily="18" charset="0"/>
              </a:rPr>
              <a:t>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á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dế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B4EE44-3046-454F-A34F-5D51DE3E9505}"/>
              </a:ext>
            </a:extLst>
          </p:cNvPr>
          <p:cNvSpPr txBox="1"/>
          <p:nvPr/>
        </p:nvSpPr>
        <p:spPr>
          <a:xfrm>
            <a:off x="4462253" y="4455725"/>
            <a:ext cx="2776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atin typeface="UTM Avo" panose="02040603050506020204" pitchFamily="18" charset="0"/>
              </a:rPr>
              <a:t>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a </a:t>
            </a:r>
            <a:r>
              <a:rPr lang="en-US" sz="7200" dirty="0" err="1">
                <a:latin typeface="UTM Avo" panose="02040603050506020204" pitchFamily="18" charset="0"/>
              </a:rPr>
              <a:t>đa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2282D55-2255-4ABD-A822-E53924AB906F}"/>
              </a:ext>
            </a:extLst>
          </p:cNvPr>
          <p:cNvSpPr txBox="1"/>
          <p:nvPr/>
        </p:nvSpPr>
        <p:spPr>
          <a:xfrm>
            <a:off x="7920844" y="4442472"/>
            <a:ext cx="2776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atin typeface="UTM Avo" panose="02040603050506020204" pitchFamily="18" charset="0"/>
              </a:rPr>
              <a:t>ô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7200" dirty="0" err="1">
                <a:latin typeface="UTM Avo" panose="02040603050506020204" pitchFamily="18" charset="0"/>
              </a:rPr>
              <a:t>đỏ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E6FD08-C2FF-4773-A704-2DBDAA153D29}"/>
              </a:ext>
            </a:extLst>
          </p:cNvPr>
          <p:cNvSpPr txBox="1"/>
          <p:nvPr/>
        </p:nvSpPr>
        <p:spPr>
          <a:xfrm>
            <a:off x="2699379" y="180606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9B5D89-5FF4-44ED-8106-2F3E5C750808}"/>
              </a:ext>
            </a:extLst>
          </p:cNvPr>
          <p:cNvSpPr txBox="1"/>
          <p:nvPr/>
        </p:nvSpPr>
        <p:spPr>
          <a:xfrm>
            <a:off x="7239190" y="180606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0823D1F-FE60-4FE7-87C7-338D649A318A}"/>
              </a:ext>
            </a:extLst>
          </p:cNvPr>
          <p:cNvSpPr/>
          <p:nvPr/>
        </p:nvSpPr>
        <p:spPr>
          <a:xfrm>
            <a:off x="1913886" y="1972630"/>
            <a:ext cx="2266108" cy="92333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6D4583B-04BC-4E1D-98A2-01A2F0C5E022}"/>
              </a:ext>
            </a:extLst>
          </p:cNvPr>
          <p:cNvSpPr/>
          <p:nvPr/>
        </p:nvSpPr>
        <p:spPr>
          <a:xfrm>
            <a:off x="1916289" y="1278445"/>
            <a:ext cx="1173254" cy="73308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467F7D-406F-458E-B14A-9CA7EBEC74F6}"/>
              </a:ext>
            </a:extLst>
          </p:cNvPr>
          <p:cNvSpPr/>
          <p:nvPr/>
        </p:nvSpPr>
        <p:spPr>
          <a:xfrm>
            <a:off x="3012276" y="1278445"/>
            <a:ext cx="1167718" cy="73308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6C116A-1AE6-41B3-93AC-4EEF2127A9D6}"/>
              </a:ext>
            </a:extLst>
          </p:cNvPr>
          <p:cNvSpPr/>
          <p:nvPr/>
        </p:nvSpPr>
        <p:spPr>
          <a:xfrm>
            <a:off x="6449067" y="2011534"/>
            <a:ext cx="2340971" cy="88442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đ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C579A95-CBEF-4DF2-AA24-9168E6FDCEBA}"/>
              </a:ext>
            </a:extLst>
          </p:cNvPr>
          <p:cNvSpPr/>
          <p:nvPr/>
        </p:nvSpPr>
        <p:spPr>
          <a:xfrm>
            <a:off x="6449067" y="1278446"/>
            <a:ext cx="1173254" cy="73308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đ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E34341D-559C-4DCF-A4FF-F83831B947EB}"/>
              </a:ext>
            </a:extLst>
          </p:cNvPr>
          <p:cNvSpPr/>
          <p:nvPr/>
        </p:nvSpPr>
        <p:spPr>
          <a:xfrm>
            <a:off x="7619553" y="1281753"/>
            <a:ext cx="1170486" cy="72978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C07F5DB-EBD3-480D-93BE-AF60955C6B4D}"/>
              </a:ext>
            </a:extLst>
          </p:cNvPr>
          <p:cNvSpPr txBox="1"/>
          <p:nvPr/>
        </p:nvSpPr>
        <p:spPr>
          <a:xfrm>
            <a:off x="1003662" y="3526610"/>
            <a:ext cx="13729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EB6D46-4AA1-4FE7-8494-1FB656F0EFDF}"/>
              </a:ext>
            </a:extLst>
          </p:cNvPr>
          <p:cNvSpPr txBox="1"/>
          <p:nvPr/>
        </p:nvSpPr>
        <p:spPr>
          <a:xfrm>
            <a:off x="2397894" y="3526610"/>
            <a:ext cx="13729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dẻ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4D82C8-EDA2-498F-951D-74A63936C2DC}"/>
              </a:ext>
            </a:extLst>
          </p:cNvPr>
          <p:cNvSpPr txBox="1"/>
          <p:nvPr/>
        </p:nvSpPr>
        <p:spPr>
          <a:xfrm>
            <a:off x="4127303" y="3526610"/>
            <a:ext cx="13729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D1635B-A719-4A7C-BD51-D9CB4178BAE1}"/>
              </a:ext>
            </a:extLst>
          </p:cNvPr>
          <p:cNvSpPr txBox="1"/>
          <p:nvPr/>
        </p:nvSpPr>
        <p:spPr>
          <a:xfrm>
            <a:off x="6116104" y="3526610"/>
            <a:ext cx="13729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8C08E4-548D-4157-9459-653F2010BBAB}"/>
              </a:ext>
            </a:extLst>
          </p:cNvPr>
          <p:cNvSpPr txBox="1"/>
          <p:nvPr/>
        </p:nvSpPr>
        <p:spPr>
          <a:xfrm>
            <a:off x="7705686" y="3527382"/>
            <a:ext cx="15505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đò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558BD8-2E2B-467A-B510-8FEFB8A745AC}"/>
              </a:ext>
            </a:extLst>
          </p:cNvPr>
          <p:cNvSpPr txBox="1"/>
          <p:nvPr/>
        </p:nvSpPr>
        <p:spPr>
          <a:xfrm>
            <a:off x="9344009" y="3526610"/>
            <a:ext cx="15505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đổ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2341B72-BB25-4693-9CF1-4D4ACFD6AFDE}"/>
              </a:ext>
            </a:extLst>
          </p:cNvPr>
          <p:cNvSpPr txBox="1"/>
          <p:nvPr/>
        </p:nvSpPr>
        <p:spPr>
          <a:xfrm>
            <a:off x="1003662" y="5002913"/>
            <a:ext cx="27769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atin typeface="UTM Avo" panose="02040603050506020204" pitchFamily="18" charset="0"/>
              </a:rPr>
              <a:t>đ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á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dế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25ACB1-7CC7-4E21-A1D4-F3A74B09CB33}"/>
              </a:ext>
            </a:extLst>
          </p:cNvPr>
          <p:cNvSpPr txBox="1"/>
          <p:nvPr/>
        </p:nvSpPr>
        <p:spPr>
          <a:xfrm>
            <a:off x="4462253" y="5016167"/>
            <a:ext cx="27769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atin typeface="UTM Avo" panose="02040603050506020204" pitchFamily="18" charset="0"/>
              </a:rPr>
              <a:t>đ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a </a:t>
            </a:r>
            <a:r>
              <a:rPr lang="en-US" sz="6600" dirty="0" err="1">
                <a:latin typeface="UTM Avo" panose="02040603050506020204" pitchFamily="18" charset="0"/>
              </a:rPr>
              <a:t>đa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455DAA1-1271-4FF2-9578-61BE8674EC02}"/>
              </a:ext>
            </a:extLst>
          </p:cNvPr>
          <p:cNvSpPr txBox="1"/>
          <p:nvPr/>
        </p:nvSpPr>
        <p:spPr>
          <a:xfrm>
            <a:off x="7920844" y="5002913"/>
            <a:ext cx="27769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atin typeface="UTM Avo" panose="02040603050506020204" pitchFamily="18" charset="0"/>
              </a:rPr>
              <a:t>ô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đỏ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848235-B0B9-47AC-9945-B61110BD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47" y="2205314"/>
            <a:ext cx="8967326" cy="2447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2347" y="-409846"/>
            <a:ext cx="4405927" cy="331827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45" y="4206240"/>
            <a:ext cx="2088208" cy="20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97BA5E-8A6D-4C32-A25F-CE785746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192000" cy="6762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44E3BA-4846-4A16-9562-AE9D5F2A2854}"/>
              </a:ext>
            </a:extLst>
          </p:cNvPr>
          <p:cNvSpPr txBox="1"/>
          <p:nvPr/>
        </p:nvSpPr>
        <p:spPr>
          <a:xfrm>
            <a:off x="2123768" y="1725562"/>
            <a:ext cx="12536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0" b="1" dirty="0">
                <a:solidFill>
                  <a:schemeClr val="bg1"/>
                </a:solidFill>
                <a:latin typeface="HP001 4 hàng" panose="020B0603050302020204" pitchFamily="34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B45A53-022B-4E47-8C68-2B97E7998375}"/>
              </a:ext>
            </a:extLst>
          </p:cNvPr>
          <p:cNvSpPr txBox="1"/>
          <p:nvPr/>
        </p:nvSpPr>
        <p:spPr>
          <a:xfrm>
            <a:off x="4473676" y="1725562"/>
            <a:ext cx="12536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0" b="1" dirty="0">
                <a:solidFill>
                  <a:schemeClr val="bg1"/>
                </a:solidFill>
                <a:latin typeface="HP001 4 hàng" panose="020B0603050302020204" pitchFamily="34" charset="0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D34386-D971-41AA-9F66-FD661B60EA46}"/>
              </a:ext>
            </a:extLst>
          </p:cNvPr>
          <p:cNvSpPr txBox="1"/>
          <p:nvPr/>
        </p:nvSpPr>
        <p:spPr>
          <a:xfrm>
            <a:off x="6823584" y="1725562"/>
            <a:ext cx="12536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0" b="1" dirty="0">
                <a:solidFill>
                  <a:schemeClr val="bg1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C55F76-3B8F-4DD7-BF30-F8B25F6D67D2}"/>
              </a:ext>
            </a:extLst>
          </p:cNvPr>
          <p:cNvSpPr txBox="1"/>
          <p:nvPr/>
        </p:nvSpPr>
        <p:spPr>
          <a:xfrm>
            <a:off x="9153827" y="1725562"/>
            <a:ext cx="12536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0" b="1" dirty="0">
                <a:solidFill>
                  <a:schemeClr val="bg1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21F666-2731-4A29-8582-A236681B87E1}"/>
              </a:ext>
            </a:extLst>
          </p:cNvPr>
          <p:cNvSpPr txBox="1"/>
          <p:nvPr/>
        </p:nvSpPr>
        <p:spPr>
          <a:xfrm>
            <a:off x="1548582" y="4075471"/>
            <a:ext cx="39673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đá</a:t>
            </a:r>
            <a:r>
              <a:rPr lang="en-US" sz="117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117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dế</a:t>
            </a:r>
            <a:endParaRPr lang="en-US" sz="117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106625-E836-410B-A7AA-2E1423A3D663}"/>
              </a:ext>
            </a:extLst>
          </p:cNvPr>
          <p:cNvSpPr txBox="1"/>
          <p:nvPr/>
        </p:nvSpPr>
        <p:spPr>
          <a:xfrm>
            <a:off x="7406146" y="4075471"/>
            <a:ext cx="396731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7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đá</a:t>
            </a:r>
            <a:r>
              <a:rPr lang="en-US" sz="117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117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dế</a:t>
            </a:r>
            <a:endParaRPr lang="en-US" sz="117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>
            <a:extLst>
              <a:ext uri="{FF2B5EF4-FFF2-40B4-BE49-F238E27FC236}">
                <a16:creationId xmlns="" xmlns:a16="http://schemas.microsoft.com/office/drawing/2014/main" id="{698158EF-A70C-4B0C-8C6E-E075141E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5488" y="702696"/>
            <a:ext cx="4802419" cy="52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3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A4FAC-B209-4940-8523-7494A17EB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6" y="369764"/>
            <a:ext cx="5171677" cy="5845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viết vở">
            <a:hlinkClick r:id="" action="ppaction://media"/>
            <a:extLst>
              <a:ext uri="{FF2B5EF4-FFF2-40B4-BE49-F238E27FC236}">
                <a16:creationId xmlns="" xmlns:a16="http://schemas.microsoft.com/office/drawing/2014/main" id="{7602FA73-24B2-48A6-915A-273B8F4A2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6852" y="5284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EE9EC0-4C6F-4AF7-8FAD-1669356B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28" y="1595426"/>
            <a:ext cx="6815459" cy="30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3EB854-3CC1-4568-8E04-452912064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230452"/>
            <a:ext cx="10968935" cy="4992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863EEF-9DE0-4191-97FE-BFB3A2178A65}"/>
              </a:ext>
            </a:extLst>
          </p:cNvPr>
          <p:cNvSpPr txBox="1"/>
          <p:nvPr/>
        </p:nvSpPr>
        <p:spPr>
          <a:xfrm>
            <a:off x="3644348" y="5136971"/>
            <a:ext cx="5062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B</a:t>
            </a:r>
            <a:r>
              <a:rPr lang="en-US" sz="7200" dirty="0">
                <a:latin typeface="UTM Avo" panose="02040603050506020204" pitchFamily="18" charset="0"/>
              </a:rPr>
              <a:t>é </a:t>
            </a:r>
            <a:r>
              <a:rPr lang="en-US" sz="7200" dirty="0" err="1">
                <a:latin typeface="UTM Avo" panose="02040603050506020204" pitchFamily="18" charset="0"/>
              </a:rPr>
              <a:t>có</a:t>
            </a:r>
            <a:r>
              <a:rPr lang="en-US" sz="7200" dirty="0">
                <a:latin typeface="UTM Avo" panose="02040603050506020204" pitchFamily="18" charset="0"/>
              </a:rPr>
              <a:t> ô </a:t>
            </a:r>
            <a:r>
              <a:rPr lang="en-US" sz="7200" dirty="0" err="1">
                <a:latin typeface="UTM Avo" panose="02040603050506020204" pitchFamily="18" charset="0"/>
              </a:rPr>
              <a:t>đỏ</a:t>
            </a:r>
            <a:r>
              <a:rPr lang="en-US" sz="7200" dirty="0">
                <a:latin typeface="UTM Avo" panose="02040603050506020204" pitchFamily="18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61F22A-6B7A-4D05-A68D-57523934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77" y="2470796"/>
            <a:ext cx="5600565" cy="2507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45966B-D1AE-4C58-AF12-195F81DC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4212" y="0"/>
            <a:ext cx="4405927" cy="331827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A1AA804A-73AD-42F1-9F92-99489B5B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65" y="4615671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677624-FC5A-4CA9-9230-315E67F6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1" y="178169"/>
            <a:ext cx="2271509" cy="1016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0E7F08-848A-4417-9A08-C9F9620BE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09" y="1576394"/>
            <a:ext cx="4675846" cy="4836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265BF0-CA88-46D5-A6EC-FD21C6FE5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45" y="1576394"/>
            <a:ext cx="4462051" cy="4843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6ADC43-B140-4526-84F2-D9845B21B50A}"/>
              </a:ext>
            </a:extLst>
          </p:cNvPr>
          <p:cNvSpPr txBox="1"/>
          <p:nvPr/>
        </p:nvSpPr>
        <p:spPr>
          <a:xfrm>
            <a:off x="3896141" y="283301"/>
            <a:ext cx="50623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Chào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hỏi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8A8D48-6293-461C-9404-E6CF3D46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99" y="1421244"/>
            <a:ext cx="7957475" cy="22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26" y="2124223"/>
            <a:ext cx="4421261" cy="32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AB35E2-2D49-4689-9073-9CA3C61B0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8128"/>
          <a:stretch/>
        </p:blipFill>
        <p:spPr>
          <a:xfrm>
            <a:off x="620889" y="237065"/>
            <a:ext cx="10780889" cy="498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F42AAD-796D-4AE1-AA32-2CA12CDB94FB}"/>
              </a:ext>
            </a:extLst>
          </p:cNvPr>
          <p:cNvSpPr txBox="1"/>
          <p:nvPr/>
        </p:nvSpPr>
        <p:spPr>
          <a:xfrm>
            <a:off x="715618" y="5420138"/>
            <a:ext cx="1078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gốc</a:t>
            </a:r>
            <a:r>
              <a:rPr lang="en-US" sz="4000" dirty="0"/>
              <a:t> </a:t>
            </a:r>
            <a:r>
              <a:rPr lang="en-US" sz="4000" dirty="0" err="1"/>
              <a:t>đa</a:t>
            </a:r>
            <a:r>
              <a:rPr lang="en-US" sz="4000" dirty="0"/>
              <a:t>,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r>
              <a:rPr lang="en-US" sz="4000" dirty="0"/>
              <a:t> dung </a:t>
            </a:r>
            <a:r>
              <a:rPr lang="en-US" sz="4000" dirty="0" err="1"/>
              <a:t>dăng</a:t>
            </a:r>
            <a:r>
              <a:rPr lang="en-US" sz="4000" dirty="0"/>
              <a:t> dung </a:t>
            </a:r>
            <a:r>
              <a:rPr lang="en-US" sz="4000" dirty="0" err="1"/>
              <a:t>dẻ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8DB7C3-8023-4CBC-B0AE-CFA4921A37B1}"/>
              </a:ext>
            </a:extLst>
          </p:cNvPr>
          <p:cNvSpPr txBox="1"/>
          <p:nvPr/>
        </p:nvSpPr>
        <p:spPr>
          <a:xfrm>
            <a:off x="715618" y="5420138"/>
            <a:ext cx="7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D31643-528D-452F-8C4C-3B72206353F9}"/>
              </a:ext>
            </a:extLst>
          </p:cNvPr>
          <p:cNvSpPr txBox="1"/>
          <p:nvPr/>
        </p:nvSpPr>
        <p:spPr>
          <a:xfrm>
            <a:off x="2956338" y="5423986"/>
            <a:ext cx="7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3ED612-C8C9-458F-9AD1-6AA984FAA51C}"/>
              </a:ext>
            </a:extLst>
          </p:cNvPr>
          <p:cNvSpPr txBox="1"/>
          <p:nvPr/>
        </p:nvSpPr>
        <p:spPr>
          <a:xfrm>
            <a:off x="6836052" y="5420138"/>
            <a:ext cx="7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A237A0-7E41-4A49-99B9-2A54B026DE78}"/>
              </a:ext>
            </a:extLst>
          </p:cNvPr>
          <p:cNvSpPr txBox="1"/>
          <p:nvPr/>
        </p:nvSpPr>
        <p:spPr>
          <a:xfrm>
            <a:off x="8116468" y="5420138"/>
            <a:ext cx="7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653F63-0E85-4136-BD17-7A7402C34C3C}"/>
              </a:ext>
            </a:extLst>
          </p:cNvPr>
          <p:cNvSpPr txBox="1"/>
          <p:nvPr/>
        </p:nvSpPr>
        <p:spPr>
          <a:xfrm>
            <a:off x="9396884" y="5423986"/>
            <a:ext cx="7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443D8E-1CCD-4033-B9AF-A950C1F44CEC}"/>
              </a:ext>
            </a:extLst>
          </p:cNvPr>
          <p:cNvSpPr txBox="1"/>
          <p:nvPr/>
        </p:nvSpPr>
        <p:spPr>
          <a:xfrm>
            <a:off x="10662801" y="5423986"/>
            <a:ext cx="78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474821-3B2A-4F37-B0AF-2E43FA1C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90" y="1516904"/>
            <a:ext cx="6490994" cy="28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D4C14A7-6EC4-4A7B-BF4D-1A99C7B3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5" y="361803"/>
            <a:ext cx="2512490" cy="11071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7CBDC6A-E862-42FD-9B29-D4985075C6D7}"/>
              </a:ext>
            </a:extLst>
          </p:cNvPr>
          <p:cNvGrpSpPr/>
          <p:nvPr/>
        </p:nvGrpSpPr>
        <p:grpSpPr>
          <a:xfrm>
            <a:off x="2940787" y="1589649"/>
            <a:ext cx="6245416" cy="4078039"/>
            <a:chOff x="2420257" y="1139250"/>
            <a:chExt cx="4303486" cy="2934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95B31B9B-0299-4B55-B930-A68A7494E755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2FAF226-0C9C-41C1-90FB-5F4739BB1479}"/>
                </a:ext>
              </a:extLst>
            </p:cNvPr>
            <p:cNvSpPr txBox="1"/>
            <p:nvPr/>
          </p:nvSpPr>
          <p:spPr>
            <a:xfrm>
              <a:off x="3980543" y="1139250"/>
              <a:ext cx="1182914" cy="293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5900" b="0" i="0" u="none" strike="noStrike" kern="1200" cap="none" spc="0" normalizeH="0" baseline="0" noProof="0" dirty="0">
                  <a:ln>
                    <a:noFill/>
                  </a:ln>
                  <a:solidFill>
                    <a:srgbClr val="E52D5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9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76" objId="11"/>
        <p14:triggerEvt type="onClick" time="1176" objId="8"/>
        <p14:stopEvt time="4860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D4C14A7-6EC4-4A7B-BF4D-1A99C7B3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5" y="361803"/>
            <a:ext cx="2512490" cy="11071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2E903E7-6F2F-4F9C-A3B1-E87D38CA3FA7}"/>
              </a:ext>
            </a:extLst>
          </p:cNvPr>
          <p:cNvSpPr/>
          <p:nvPr/>
        </p:nvSpPr>
        <p:spPr>
          <a:xfrm>
            <a:off x="3899905" y="4015773"/>
            <a:ext cx="4011643" cy="181518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d</a:t>
            </a:r>
            <a:r>
              <a:rPr lang="en-US" sz="11500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ẻ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7C20B43-C464-4365-A145-B9F1ED0E39C0}"/>
              </a:ext>
            </a:extLst>
          </p:cNvPr>
          <p:cNvSpPr/>
          <p:nvPr/>
        </p:nvSpPr>
        <p:spPr>
          <a:xfrm>
            <a:off x="3899905" y="2584903"/>
            <a:ext cx="2010565" cy="143087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A712B48-83A1-435F-975B-68428DA9AD87}"/>
              </a:ext>
            </a:extLst>
          </p:cNvPr>
          <p:cNvSpPr/>
          <p:nvPr/>
        </p:nvSpPr>
        <p:spPr>
          <a:xfrm>
            <a:off x="5910471" y="2583170"/>
            <a:ext cx="2001078" cy="14343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F4988C-A871-4550-84EE-872CF5F9552B}"/>
              </a:ext>
            </a:extLst>
          </p:cNvPr>
          <p:cNvSpPr txBox="1"/>
          <p:nvPr/>
        </p:nvSpPr>
        <p:spPr>
          <a:xfrm>
            <a:off x="5105400" y="398566"/>
            <a:ext cx="9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54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D4C14A7-6EC4-4A7B-BF4D-1A99C7B3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5" y="361803"/>
            <a:ext cx="2512490" cy="11071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7CBDC6A-E862-42FD-9B29-D4985075C6D7}"/>
              </a:ext>
            </a:extLst>
          </p:cNvPr>
          <p:cNvGrpSpPr/>
          <p:nvPr/>
        </p:nvGrpSpPr>
        <p:grpSpPr>
          <a:xfrm>
            <a:off x="2940787" y="1589649"/>
            <a:ext cx="6245416" cy="4078039"/>
            <a:chOff x="2420257" y="1139250"/>
            <a:chExt cx="4303486" cy="2934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95B31B9B-0299-4B55-B930-A68A7494E755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2FAF226-0C9C-41C1-90FB-5F4739BB1479}"/>
                </a:ext>
              </a:extLst>
            </p:cNvPr>
            <p:cNvSpPr txBox="1"/>
            <p:nvPr/>
          </p:nvSpPr>
          <p:spPr>
            <a:xfrm>
              <a:off x="3980543" y="1139250"/>
              <a:ext cx="1563539" cy="2934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59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</a:t>
              </a:r>
              <a:endParaRPr kumimoji="0" lang="en-GB" sz="25900" b="0" i="0" u="none" strike="noStrike" kern="120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3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76" objId="11"/>
        <p14:triggerEvt type="onClick" time="1176" objId="8"/>
        <p14:stopEvt time="4860" objId="11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D4C14A7-6EC4-4A7B-BF4D-1A99C7B32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5" y="361803"/>
            <a:ext cx="2512490" cy="11071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2E903E7-6F2F-4F9C-A3B1-E87D38CA3FA7}"/>
              </a:ext>
            </a:extLst>
          </p:cNvPr>
          <p:cNvSpPr/>
          <p:nvPr/>
        </p:nvSpPr>
        <p:spPr>
          <a:xfrm>
            <a:off x="3899905" y="4015773"/>
            <a:ext cx="4011643" cy="181518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7C20B43-C464-4365-A145-B9F1ED0E39C0}"/>
              </a:ext>
            </a:extLst>
          </p:cNvPr>
          <p:cNvSpPr/>
          <p:nvPr/>
        </p:nvSpPr>
        <p:spPr>
          <a:xfrm>
            <a:off x="3899905" y="2584903"/>
            <a:ext cx="2010565" cy="143087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A712B48-83A1-435F-975B-68428DA9AD87}"/>
              </a:ext>
            </a:extLst>
          </p:cNvPr>
          <p:cNvSpPr/>
          <p:nvPr/>
        </p:nvSpPr>
        <p:spPr>
          <a:xfrm>
            <a:off x="5910471" y="2583170"/>
            <a:ext cx="2001078" cy="14343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F4988C-A871-4550-84EE-872CF5F9552B}"/>
              </a:ext>
            </a:extLst>
          </p:cNvPr>
          <p:cNvSpPr txBox="1"/>
          <p:nvPr/>
        </p:nvSpPr>
        <p:spPr>
          <a:xfrm>
            <a:off x="5105400" y="80516"/>
            <a:ext cx="9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3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E6FD08-C2FF-4773-A704-2DBDAA153D29}"/>
              </a:ext>
            </a:extLst>
          </p:cNvPr>
          <p:cNvSpPr txBox="1"/>
          <p:nvPr/>
        </p:nvSpPr>
        <p:spPr>
          <a:xfrm>
            <a:off x="2699379" y="180606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9B5D89-5FF4-44ED-8106-2F3E5C750808}"/>
              </a:ext>
            </a:extLst>
          </p:cNvPr>
          <p:cNvSpPr txBox="1"/>
          <p:nvPr/>
        </p:nvSpPr>
        <p:spPr>
          <a:xfrm>
            <a:off x="7511423" y="180606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0823D1F-FE60-4FE7-87C7-338D649A318A}"/>
              </a:ext>
            </a:extLst>
          </p:cNvPr>
          <p:cNvSpPr/>
          <p:nvPr/>
        </p:nvSpPr>
        <p:spPr>
          <a:xfrm>
            <a:off x="1633784" y="3024829"/>
            <a:ext cx="2739434" cy="123953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d</a:t>
            </a:r>
            <a:r>
              <a:rPr lang="en-US" sz="8800" dirty="0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ẻ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6D4583B-04BC-4E1D-98A2-01A2F0C5E022}"/>
              </a:ext>
            </a:extLst>
          </p:cNvPr>
          <p:cNvSpPr/>
          <p:nvPr/>
        </p:nvSpPr>
        <p:spPr>
          <a:xfrm>
            <a:off x="1633784" y="2045361"/>
            <a:ext cx="1372956" cy="97946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467F7D-406F-458E-B14A-9CA7EBEC74F6}"/>
              </a:ext>
            </a:extLst>
          </p:cNvPr>
          <p:cNvSpPr/>
          <p:nvPr/>
        </p:nvSpPr>
        <p:spPr>
          <a:xfrm>
            <a:off x="3006740" y="2045362"/>
            <a:ext cx="1366478" cy="97946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6C116A-1AE6-41B3-93AC-4EEF2127A9D6}"/>
              </a:ext>
            </a:extLst>
          </p:cNvPr>
          <p:cNvSpPr/>
          <p:nvPr/>
        </p:nvSpPr>
        <p:spPr>
          <a:xfrm>
            <a:off x="6449067" y="3024829"/>
            <a:ext cx="2739434" cy="123953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</a:t>
            </a:r>
            <a:r>
              <a:rPr lang="en-US" sz="8800" dirty="0" err="1">
                <a:solidFill>
                  <a:srgbClr val="0000FF"/>
                </a:solidFill>
                <a:latin typeface="UTM Avo" panose="02040603050506020204" pitchFamily="18" charset="0"/>
                <a:cs typeface="Arial-SGK-TV" pitchFamily="2" charset="0"/>
              </a:rPr>
              <a:t>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cs typeface="Arial-SGK-TV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C579A95-CBEF-4DF2-AA24-9168E6FDCEBA}"/>
              </a:ext>
            </a:extLst>
          </p:cNvPr>
          <p:cNvSpPr/>
          <p:nvPr/>
        </p:nvSpPr>
        <p:spPr>
          <a:xfrm>
            <a:off x="6449067" y="2045362"/>
            <a:ext cx="1372956" cy="97946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solidFill>
                  <a:srgbClr val="FF0000"/>
                </a:solidFill>
                <a:latin typeface="UTM Avo" panose="02040603050506020204" pitchFamily="18" charset="0"/>
                <a:cs typeface="Arial-SGK-TV" pitchFamily="2" charset="0"/>
              </a:rPr>
              <a:t>đ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E34341D-559C-4DCF-A4FF-F83831B947EB}"/>
              </a:ext>
            </a:extLst>
          </p:cNvPr>
          <p:cNvSpPr/>
          <p:nvPr/>
        </p:nvSpPr>
        <p:spPr>
          <a:xfrm>
            <a:off x="7818784" y="2045361"/>
            <a:ext cx="1366478" cy="97946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C07F5DB-EBD3-480D-93BE-AF60955C6B4D}"/>
              </a:ext>
            </a:extLst>
          </p:cNvPr>
          <p:cNvSpPr txBox="1"/>
          <p:nvPr/>
        </p:nvSpPr>
        <p:spPr>
          <a:xfrm>
            <a:off x="668485" y="4339312"/>
            <a:ext cx="13729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Arial-SGK-TV" pitchFamily="2" charset="0"/>
              </a:rPr>
              <a:t>da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EB6D46-4AA1-4FE7-8494-1FB656F0EFDF}"/>
              </a:ext>
            </a:extLst>
          </p:cNvPr>
          <p:cNvSpPr txBox="1"/>
          <p:nvPr/>
        </p:nvSpPr>
        <p:spPr>
          <a:xfrm>
            <a:off x="2397894" y="4337768"/>
            <a:ext cx="13729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dẻ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4D82C8-EDA2-498F-951D-74A63936C2DC}"/>
              </a:ext>
            </a:extLst>
          </p:cNvPr>
          <p:cNvSpPr txBox="1"/>
          <p:nvPr/>
        </p:nvSpPr>
        <p:spPr>
          <a:xfrm>
            <a:off x="4127303" y="4337768"/>
            <a:ext cx="13729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-SGK-TV" pitchFamily="2" charset="0"/>
              </a:rPr>
              <a:t>dế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D1635B-A719-4A7C-BD51-D9CB4178BAE1}"/>
              </a:ext>
            </a:extLst>
          </p:cNvPr>
          <p:cNvSpPr txBox="1"/>
          <p:nvPr/>
        </p:nvSpPr>
        <p:spPr>
          <a:xfrm>
            <a:off x="6116104" y="4337768"/>
            <a:ext cx="13729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latin typeface="UTM Avo" panose="02040603050506020204" pitchFamily="18" charset="0"/>
              </a:rPr>
              <a:t>đá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8C08E4-548D-4157-9459-653F2010BBAB}"/>
              </a:ext>
            </a:extLst>
          </p:cNvPr>
          <p:cNvSpPr txBox="1"/>
          <p:nvPr/>
        </p:nvSpPr>
        <p:spPr>
          <a:xfrm>
            <a:off x="7705686" y="4338540"/>
            <a:ext cx="15505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latin typeface="UTM Avo" panose="02040603050506020204" pitchFamily="18" charset="0"/>
              </a:rPr>
              <a:t>đò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558BD8-2E2B-467A-B510-8FEFB8A745AC}"/>
              </a:ext>
            </a:extLst>
          </p:cNvPr>
          <p:cNvSpPr txBox="1"/>
          <p:nvPr/>
        </p:nvSpPr>
        <p:spPr>
          <a:xfrm>
            <a:off x="9477861" y="4338540"/>
            <a:ext cx="15505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latin typeface="UTM Avo" panose="02040603050506020204" pitchFamily="18" charset="0"/>
              </a:rPr>
              <a:t>đổ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98</Words>
  <Application>Microsoft Office PowerPoint</Application>
  <PresentationFormat>Custom</PresentationFormat>
  <Paragraphs>62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2021-09-21T14:40:12Z</dcterms:created>
  <dcterms:modified xsi:type="dcterms:W3CDTF">2022-09-28T05:27:31Z</dcterms:modified>
</cp:coreProperties>
</file>