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07" r:id="rId2"/>
    <p:sldId id="256" r:id="rId3"/>
    <p:sldId id="350" r:id="rId4"/>
    <p:sldId id="258" r:id="rId5"/>
    <p:sldId id="281" r:id="rId6"/>
    <p:sldId id="291" r:id="rId7"/>
    <p:sldId id="348" r:id="rId8"/>
    <p:sldId id="283" r:id="rId9"/>
    <p:sldId id="292" r:id="rId10"/>
    <p:sldId id="299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307"/>
            <p14:sldId id="256"/>
          </p14:sldIdLst>
        </p14:section>
        <p14:section name="Tiết 1" id="{29C178FB-5098-4551-BE1B-302196ADB65A}">
          <p14:sldIdLst>
            <p14:sldId id="350"/>
            <p14:sldId id="258"/>
            <p14:sldId id="281"/>
            <p14:sldId id="291"/>
            <p14:sldId id="348"/>
            <p14:sldId id="283"/>
            <p14:sldId id="292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 varScale="1">
        <p:scale>
          <a:sx n="102" d="100"/>
          <a:sy n="102" d="100"/>
        </p:scale>
        <p:origin x="268" y="1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10/12/2022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9036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34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3D44AB91-A8C2-45A2-A8DC-9C24C78B8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  <a:pPr rtl="0"/>
              <a:t>10</a:t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g chiếu Tiêu đề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228600"/>
            <a:ext cx="5318521" cy="209543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2331603"/>
            <a:ext cx="5318521" cy="62865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pPr rtl="0"/>
              <a:t>10/12/2022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pPr rtl="0"/>
              <a:t>‹#›</a:t>
            </a:fld>
            <a:endParaRPr lang="vi-VN" noProof="0" dirty="0"/>
          </a:p>
        </p:txBody>
      </p:sp>
    </p:spTree>
    <p:extLst>
      <p:ext uri="{BB962C8B-B14F-4D97-AF65-F5344CB8AC3E}">
        <p14:creationId xmlns:p14="http://schemas.microsoft.com/office/powerpoint/2010/main" val="21413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"/>
          <p:cNvSpPr/>
          <p:nvPr/>
        </p:nvSpPr>
        <p:spPr>
          <a:xfrm>
            <a:off x="-674325" y="1144650"/>
            <a:ext cx="7288500" cy="7259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3" name="Google Shape;193;p17"/>
          <p:cNvSpPr/>
          <p:nvPr/>
        </p:nvSpPr>
        <p:spPr>
          <a:xfrm>
            <a:off x="-121337" y="471739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Google Shape;194;p17"/>
          <p:cNvSpPr/>
          <p:nvPr/>
        </p:nvSpPr>
        <p:spPr>
          <a:xfrm>
            <a:off x="-535200" y="7470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5" name="Google Shape;195;p17"/>
          <p:cNvSpPr/>
          <p:nvPr/>
        </p:nvSpPr>
        <p:spPr>
          <a:xfrm>
            <a:off x="8475426" y="6068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6" name="Google Shape;196;p17"/>
          <p:cNvSpPr/>
          <p:nvPr/>
        </p:nvSpPr>
        <p:spPr>
          <a:xfrm rot="7641468">
            <a:off x="8675000" y="214599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7" name="Google Shape;197;p17"/>
          <p:cNvSpPr/>
          <p:nvPr/>
        </p:nvSpPr>
        <p:spPr>
          <a:xfrm>
            <a:off x="974763" y="111751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8" name="Google Shape;198;p17"/>
          <p:cNvSpPr/>
          <p:nvPr/>
        </p:nvSpPr>
        <p:spPr>
          <a:xfrm rot="7641468">
            <a:off x="365712" y="1391915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199" name="Google Shape;199;p17"/>
          <p:cNvSpPr/>
          <p:nvPr/>
        </p:nvSpPr>
        <p:spPr>
          <a:xfrm>
            <a:off x="8526300" y="44033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Google Shape;200;p17"/>
          <p:cNvSpPr/>
          <p:nvPr/>
        </p:nvSpPr>
        <p:spPr>
          <a:xfrm>
            <a:off x="8175600" y="3978961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Google Shape;201;p17"/>
          <p:cNvSpPr/>
          <p:nvPr/>
        </p:nvSpPr>
        <p:spPr>
          <a:xfrm>
            <a:off x="8688800" y="1488236"/>
            <a:ext cx="1199282" cy="135127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2" name="Google Shape;202;p17"/>
          <p:cNvSpPr/>
          <p:nvPr/>
        </p:nvSpPr>
        <p:spPr>
          <a:xfrm rot="7641468">
            <a:off x="7102550" y="4661240"/>
            <a:ext cx="259331" cy="226508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03" name="Google Shape;203;p17"/>
          <p:cNvSpPr/>
          <p:nvPr/>
        </p:nvSpPr>
        <p:spPr>
          <a:xfrm>
            <a:off x="8218889" y="4946275"/>
            <a:ext cx="307424" cy="307424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187550" y="280714"/>
            <a:ext cx="6768900" cy="946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36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264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2022/12/10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9;p2"/>
          <p:cNvSpPr/>
          <p:nvPr/>
        </p:nvSpPr>
        <p:spPr>
          <a:xfrm>
            <a:off x="1440957" y="677152"/>
            <a:ext cx="6262091" cy="605838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41" y="2319468"/>
            <a:ext cx="8209757" cy="1032208"/>
          </a:xfrm>
        </p:spPr>
        <p:txBody>
          <a:bodyPr>
            <a:prstTxWarp prst="textArchUp">
              <a:avLst>
                <a:gd name="adj" fmla="val 10769684"/>
              </a:avLst>
            </a:prstTxWarp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CHÀO MỪNG CÁC CON</a:t>
            </a:r>
            <a:br>
              <a:rPr lang="en-US" sz="44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ĐẾN VỚI GIỜ HỌC MÔN TOÁN</a:t>
            </a:r>
          </a:p>
        </p:txBody>
      </p:sp>
      <p:pic>
        <p:nvPicPr>
          <p:cNvPr id="43" name="图片 12">
            <a:extLst>
              <a:ext uri="{FF2B5EF4-FFF2-40B4-BE49-F238E27FC236}">
                <a16:creationId xmlns:a16="http://schemas.microsoft.com/office/drawing/2014/main" id="{CDF9613D-7751-454F-A5F1-E010F8A0BF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3182">
            <a:off x="7933166" y="121558"/>
            <a:ext cx="1294536" cy="834191"/>
          </a:xfrm>
          <a:prstGeom prst="rect">
            <a:avLst/>
          </a:prstGeom>
        </p:spPr>
      </p:pic>
      <p:sp>
        <p:nvSpPr>
          <p:cNvPr id="23" name="文本框 344">
            <a:extLst>
              <a:ext uri="{FF2B5EF4-FFF2-40B4-BE49-F238E27FC236}">
                <a16:creationId xmlns:a16="http://schemas.microsoft.com/office/drawing/2014/main" id="{44CBDE53-190E-41C7-B7EF-AB0D105FC592}"/>
              </a:ext>
            </a:extLst>
          </p:cNvPr>
          <p:cNvSpPr txBox="1"/>
          <p:nvPr/>
        </p:nvSpPr>
        <p:spPr>
          <a:xfrm>
            <a:off x="1943347" y="106653"/>
            <a:ext cx="568456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7308" l="10000" r="90000">
                        <a14:foregroundMark x1="42333" y1="89103" x2="42333" y2="89103"/>
                        <a14:foregroundMark x1="45667" y1="90641" x2="45667" y2="90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372" y="3003633"/>
            <a:ext cx="2705460" cy="2344732"/>
          </a:xfrm>
          <a:prstGeom prst="rect">
            <a:avLst/>
          </a:prstGeom>
        </p:spPr>
      </p:pic>
      <p:pic>
        <p:nvPicPr>
          <p:cNvPr id="26" name="图片 7">
            <a:extLst>
              <a:ext uri="{FF2B5EF4-FFF2-40B4-BE49-F238E27FC236}">
                <a16:creationId xmlns:a16="http://schemas.microsoft.com/office/drawing/2014/main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3733" y="-236885"/>
            <a:ext cx="2441947" cy="1992114"/>
          </a:xfrm>
          <a:prstGeom prst="rect">
            <a:avLst/>
          </a:prstGeom>
        </p:spPr>
      </p:pic>
      <p:pic>
        <p:nvPicPr>
          <p:cNvPr id="27" name="图片 31">
            <a:extLst>
              <a:ext uri="{FF2B5EF4-FFF2-40B4-BE49-F238E27FC236}">
                <a16:creationId xmlns:a16="http://schemas.microsoft.com/office/drawing/2014/main" id="{D5AA8534-6155-4A91-BC51-DECE939680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1589" y="2424111"/>
            <a:ext cx="3556319" cy="3085001"/>
          </a:xfrm>
          <a:prstGeom prst="rect">
            <a:avLst/>
          </a:prstGeom>
        </p:spPr>
      </p:pic>
      <p:sp>
        <p:nvSpPr>
          <p:cNvPr id="18" name="文本框 342">
            <a:extLst>
              <a:ext uri="{FF2B5EF4-FFF2-40B4-BE49-F238E27FC236}">
                <a16:creationId xmlns:a16="http://schemas.microsoft.com/office/drawing/2014/main" id="{1715721D-2379-4F88-BDA9-B54B39F99781}"/>
              </a:ext>
            </a:extLst>
          </p:cNvPr>
          <p:cNvSpPr txBox="1"/>
          <p:nvPr/>
        </p:nvSpPr>
        <p:spPr>
          <a:xfrm>
            <a:off x="1943346" y="102065"/>
            <a:ext cx="5684569" cy="55399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GB" altLang="zh-CN" sz="3000">
                <a:solidFill>
                  <a:srgbClr val="FF0000"/>
                </a:solidFill>
                <a:latin typeface="iCiel Nabila" pitchFamily="2" charset="0"/>
                <a:ea typeface="字魂36号-正文宋楷" panose="02000000000000000000" pitchFamily="2" charset="-122"/>
              </a:rPr>
              <a:t>PHÒNG GD &amp; ĐT QUẬN LONG BIÊN</a:t>
            </a:r>
            <a:endParaRPr lang="zh-CN" altLang="en-US" sz="3000" dirty="0">
              <a:solidFill>
                <a:srgbClr val="FF0000"/>
              </a:solidFill>
              <a:latin typeface="iCiel Nabila" pitchFamily="2" charset="0"/>
              <a:ea typeface="字魂36号-正文宋楷" panose="02000000000000000000" pitchFamily="2" charset="-122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515" y="2524146"/>
            <a:ext cx="35433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6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372">
        <p:circle/>
      </p:transition>
    </mc:Choice>
    <mc:Fallback xmlns="">
      <p:transition spd="slow" advTm="1137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0.00023 C 1.04167E-6 -0.03518 0.02891 -0.13634 0.05391 -0.14282 C 0.07891 -0.1493 0.12279 -0.0743 0.15 -0.03912 C 0.17682 -0.00416 0.18112 0.0676 0.21614 0.0676 C 0.24961 0.0676 0.42812 -0.01805 0.42812 -0.05301 " pathEditMode="relative" rAng="0" ptsTypes="AAAAA">
                                      <p:cBhvr>
                                        <p:cTn id="21" dur="200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06" y="-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11F32C1-FCCC-466B-A06A-A8841E7AF093}"/>
              </a:ext>
            </a:extLst>
          </p:cNvPr>
          <p:cNvSpPr/>
          <p:nvPr/>
        </p:nvSpPr>
        <p:spPr>
          <a:xfrm>
            <a:off x="448339" y="1203251"/>
            <a:ext cx="7086600" cy="1667765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lIns="51435" tIns="25718" rIns="51435" bIns="25718">
            <a:spAutoFit/>
          </a:bodyPr>
          <a:lstStyle/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GIÁO </a:t>
            </a:r>
          </a:p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CON HỌC SINH </a:t>
            </a:r>
          </a:p>
          <a:p>
            <a:pPr algn="ctr"/>
            <a:r>
              <a:rPr lang="en-US" sz="3500" b="1" i="1" dirty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LUÔN MẠNH KHỎE, HẠNH PHÚC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18: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8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71750"/>
            <a:ext cx="56516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9080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62EBC59B-B1EB-4963-9508-D32F0EFEAB1D}"/>
              </a:ext>
            </a:extLst>
          </p:cNvPr>
          <p:cNvSpPr/>
          <p:nvPr/>
        </p:nvSpPr>
        <p:spPr>
          <a:xfrm>
            <a:off x="272662" y="1494322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779282" cy="76893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8150" y="1599379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a.  2 + 1 =          3 + 6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4 + 5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5 + 2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8 + 0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2 + 7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662" y="3284143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72643" y="3512826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9 - 6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10 - 4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600" dirty="0">
                <a:latin typeface="Arial" pitchFamily="34" charset="0"/>
                <a:cs typeface="Arial" pitchFamily="34" charset="0"/>
              </a:rPr>
              <a:t>      4 - 2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8 - 0 = </a:t>
            </a:r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           6 - 3  = 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1814" y="870867"/>
            <a:ext cx="578491" cy="47677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0305" y="81198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Tính nhẩm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97B794-EA26-4274-B1BF-7A78B8144E51}"/>
              </a:ext>
            </a:extLst>
          </p:cNvPr>
          <p:cNvSpPr txBox="1"/>
          <p:nvPr/>
        </p:nvSpPr>
        <p:spPr>
          <a:xfrm>
            <a:off x="2500995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82C8288-CEA4-4907-979C-0E7E922AF3B7}"/>
              </a:ext>
            </a:extLst>
          </p:cNvPr>
          <p:cNvSpPr txBox="1"/>
          <p:nvPr/>
        </p:nvSpPr>
        <p:spPr>
          <a:xfrm>
            <a:off x="2490185" y="2171288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6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FEA63F-14B2-4B0B-B837-FFE691BF9FC8}"/>
              </a:ext>
            </a:extLst>
          </p:cNvPr>
          <p:cNvSpPr txBox="1"/>
          <p:nvPr/>
        </p:nvSpPr>
        <p:spPr>
          <a:xfrm>
            <a:off x="5251372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3B26BF5-4C34-4FC2-9295-B4958D4E32CA}"/>
              </a:ext>
            </a:extLst>
          </p:cNvPr>
          <p:cNvSpPr txBox="1"/>
          <p:nvPr/>
        </p:nvSpPr>
        <p:spPr>
          <a:xfrm>
            <a:off x="5240562" y="216059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3D0351-4358-4E79-B475-DDC892CD184C}"/>
              </a:ext>
            </a:extLst>
          </p:cNvPr>
          <p:cNvSpPr txBox="1"/>
          <p:nvPr/>
        </p:nvSpPr>
        <p:spPr>
          <a:xfrm>
            <a:off x="8132529" y="159937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8B76DE-EB3C-4D4E-99F0-D88E3B46B856}"/>
              </a:ext>
            </a:extLst>
          </p:cNvPr>
          <p:cNvSpPr txBox="1"/>
          <p:nvPr/>
        </p:nvSpPr>
        <p:spPr>
          <a:xfrm>
            <a:off x="8143339" y="2160599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FCB1E2-29E2-4B3C-BE37-9ED0C0D83D98}"/>
              </a:ext>
            </a:extLst>
          </p:cNvPr>
          <p:cNvSpPr txBox="1"/>
          <p:nvPr/>
        </p:nvSpPr>
        <p:spPr>
          <a:xfrm>
            <a:off x="2394720" y="352413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BD56AF7-7840-49C1-B788-06606D074E82}"/>
              </a:ext>
            </a:extLst>
          </p:cNvPr>
          <p:cNvSpPr txBox="1"/>
          <p:nvPr/>
        </p:nvSpPr>
        <p:spPr>
          <a:xfrm>
            <a:off x="2376294" y="4104242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21BA1A-76FC-444C-A313-67617B7A48D5}"/>
              </a:ext>
            </a:extLst>
          </p:cNvPr>
          <p:cNvSpPr txBox="1"/>
          <p:nvPr/>
        </p:nvSpPr>
        <p:spPr>
          <a:xfrm>
            <a:off x="5013007" y="3512826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9CC33FA-726E-4EAF-9D92-518191BE51D1}"/>
              </a:ext>
            </a:extLst>
          </p:cNvPr>
          <p:cNvSpPr txBox="1"/>
          <p:nvPr/>
        </p:nvSpPr>
        <p:spPr>
          <a:xfrm>
            <a:off x="5013007" y="406682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6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0D5C2DB-769C-43A1-BB6B-20959C56373A}"/>
              </a:ext>
            </a:extLst>
          </p:cNvPr>
          <p:cNvSpPr txBox="1"/>
          <p:nvPr/>
        </p:nvSpPr>
        <p:spPr>
          <a:xfrm>
            <a:off x="8235403" y="3524132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6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B59162-EB6A-4CCD-94C0-E532A64C7B92}"/>
              </a:ext>
            </a:extLst>
          </p:cNvPr>
          <p:cNvSpPr txBox="1"/>
          <p:nvPr/>
        </p:nvSpPr>
        <p:spPr>
          <a:xfrm>
            <a:off x="8253209" y="4066823"/>
            <a:ext cx="4967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5" grpId="0"/>
      <p:bldP spid="16" grpId="0" animBg="1"/>
      <p:bldP spid="17" grpId="0"/>
      <p:bldP spid="18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+ 3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- 4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+ 6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?</a:t>
            </a: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&gt;; &lt;; =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</a:rPr>
              <a:t>Số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11142"/>
            <a:ext cx="1728921" cy="809721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a)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 + 4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9 - 7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 + 0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10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&gt;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&lt;</a:t>
            </a:r>
          </a:p>
        </p:txBody>
      </p:sp>
      <p:sp>
        <p:nvSpPr>
          <p:cNvPr id="62" name="Oval 61"/>
          <p:cNvSpPr/>
          <p:nvPr/>
        </p:nvSpPr>
        <p:spPr>
          <a:xfrm>
            <a:off x="50872" y="941801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6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571750"/>
            <a:ext cx="56516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6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Kids" pitchFamily="2" charset="0"/>
                <a:cs typeface="Kids" pitchFamily="2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621952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1"/>
          <a:stretch/>
        </p:blipFill>
        <p:spPr>
          <a:xfrm>
            <a:off x="893134" y="879129"/>
            <a:ext cx="5870488" cy="4168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76217" y="2150694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" t="17023" r="25614" b="12568"/>
          <a:stretch/>
        </p:blipFill>
        <p:spPr>
          <a:xfrm>
            <a:off x="1438029" y="2068785"/>
            <a:ext cx="1551875" cy="1188135"/>
          </a:xfrm>
          <a:prstGeom prst="ellipse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1" r="19640" b="11211"/>
          <a:stretch/>
        </p:blipFill>
        <p:spPr>
          <a:xfrm>
            <a:off x="1865487" y="3435159"/>
            <a:ext cx="1551875" cy="1155944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26883" b="13758"/>
          <a:stretch/>
        </p:blipFill>
        <p:spPr>
          <a:xfrm>
            <a:off x="5215529" y="1807187"/>
            <a:ext cx="1516194" cy="1246524"/>
          </a:xfrm>
          <a:prstGeom prst="ellipse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17" y="2150694"/>
            <a:ext cx="1497330" cy="14238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0" y="47317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134" y="96366"/>
            <a:ext cx="825086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5?</a:t>
            </a: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65834 -0.228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17" y="-1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08642E-6 L 0.61146 -0.1864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73" y="-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8.64198E-7 L 0.24723 0.389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61" y="194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2 + 7 = 9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9 – 7 =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Từ các số dưới đây và các dấu +, -, =, em có thể lập được các phép tính đúng nào?</a:t>
            </a:r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80" y="955406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1954</TotalTime>
  <Words>250</Words>
  <Application>Microsoft Office PowerPoint</Application>
  <PresentationFormat>On-screen Show (16:9)</PresentationFormat>
  <Paragraphs>77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Aharoni</vt:lpstr>
      <vt:lpstr>Arial</vt:lpstr>
      <vt:lpstr>AvantGarde Md BT</vt:lpstr>
      <vt:lpstr>Calibri</vt:lpstr>
      <vt:lpstr>Calibri Light</vt:lpstr>
      <vt:lpstr>iCiel Nabila</vt:lpstr>
      <vt:lpstr>Quicksand</vt:lpstr>
      <vt:lpstr>Times New Roman</vt:lpstr>
      <vt:lpstr>Office 主题</vt:lpstr>
      <vt:lpstr>CHÀO MỪNG CÁC CON ĐẾN VỚI GIỜ HỌC MÔN 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10</cp:lastModifiedBy>
  <cp:revision>133</cp:revision>
  <dcterms:created xsi:type="dcterms:W3CDTF">2017-01-10T13:46:13Z</dcterms:created>
  <dcterms:modified xsi:type="dcterms:W3CDTF">2022-12-10T14:45:53Z</dcterms:modified>
</cp:coreProperties>
</file>