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5" r:id="rId3"/>
    <p:sldId id="259" r:id="rId4"/>
    <p:sldId id="261" r:id="rId5"/>
    <p:sldId id="263" r:id="rId6"/>
    <p:sldId id="266" r:id="rId7"/>
    <p:sldId id="260" r:id="rId8"/>
    <p:sldId id="267" r:id="rId9"/>
    <p:sldId id="262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1.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Đọc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thành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tiếng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đoạn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văn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sau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: </a:t>
            </a:r>
            <a:endParaRPr lang="en-US" sz="2800" dirty="0"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21336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smtClean="0">
                <a:solidFill>
                  <a:srgbClr val="FF0000"/>
                </a:solidFill>
              </a:rPr>
              <a:t>		</a:t>
            </a:r>
            <a:r>
              <a:rPr lang="vi-VN" sz="38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Mùa </a:t>
            </a:r>
            <a:r>
              <a:rPr lang="vi-VN" sz="38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đông, tiết trời lạnh buốt. Suốt mấy ngày liền, trời mưa gió, rét mướt. Những cành cây bên hè phố đã trơ trụi hết lá.</a:t>
            </a:r>
            <a:endParaRPr lang="en-US" sz="3800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Arial-SGK-TV" pitchFamily="2" charset="0"/>
                <a:cs typeface="Arial-SGK-TV" pitchFamily="2" charset="0"/>
              </a:rPr>
              <a:t>Bài</a:t>
            </a:r>
            <a:r>
              <a:rPr lang="en-US" sz="4000" dirty="0" smtClean="0">
                <a:latin typeface="Arial-SGK-TV" pitchFamily="2" charset="0"/>
                <a:cs typeface="Arial-SGK-TV" pitchFamily="2" charset="0"/>
              </a:rPr>
              <a:t> 2: </a:t>
            </a:r>
            <a:r>
              <a:rPr lang="en-US" sz="4000" dirty="0" err="1" smtClean="0">
                <a:latin typeface="Arial-SGK-TV" pitchFamily="2" charset="0"/>
                <a:cs typeface="Arial-SGK-TV" pitchFamily="2" charset="0"/>
              </a:rPr>
              <a:t>Nối</a:t>
            </a:r>
            <a:endParaRPr lang="en-US" sz="4000" dirty="0">
              <a:latin typeface="Arial-SGK-TV" pitchFamily="2" charset="0"/>
              <a:cs typeface="Arial-SGK-TV" pitchFamily="2" charset="0"/>
            </a:endParaRPr>
          </a:p>
        </p:txBody>
      </p:sp>
      <p:pic>
        <p:nvPicPr>
          <p:cNvPr id="4" name="Content Placeholder 3" descr="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1371600"/>
            <a:ext cx="9066812" cy="4953000"/>
          </a:xfrm>
        </p:spPr>
      </p:pic>
      <p:cxnSp>
        <p:nvCxnSpPr>
          <p:cNvPr id="6" name="Straight Connector 5"/>
          <p:cNvCxnSpPr/>
          <p:nvPr/>
        </p:nvCxnSpPr>
        <p:spPr>
          <a:xfrm>
            <a:off x="3048000" y="2057400"/>
            <a:ext cx="2819400" cy="3352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124200" y="3048000"/>
            <a:ext cx="2667000" cy="1143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048000" y="3048000"/>
            <a:ext cx="2743200" cy="1066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048000" y="2057400"/>
            <a:ext cx="2743200" cy="3352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Nghỉ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lao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FF0000"/>
                </a:solidFill>
              </a:rPr>
              <a:t>		</a:t>
            </a:r>
            <a:r>
              <a:rPr lang="vi-VN" b="1" dirty="0" smtClean="0">
                <a:solidFill>
                  <a:srgbClr val="FF0000"/>
                </a:solidFill>
              </a:rPr>
              <a:t>Hôm </a:t>
            </a:r>
            <a:r>
              <a:rPr lang="vi-VN" b="1" dirty="0" smtClean="0">
                <a:solidFill>
                  <a:srgbClr val="FF0000"/>
                </a:solidFill>
              </a:rPr>
              <a:t>qua, cô Mơ ở xóm Hạ đến thăm nhà Hà. Cô cho Hà giỏ cam. Hà chọn quả cam to phần bố. Mẹ khen và thơm lên má Hà.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Arial-SGK-TV" pitchFamily="2" charset="0"/>
                <a:ea typeface="+mj-ea"/>
                <a:cs typeface="Arial-SGK-TV" pitchFamily="2" charset="0"/>
              </a:rPr>
              <a:t>2. </a:t>
            </a:r>
            <a:r>
              <a:rPr lang="en-US" sz="2800" dirty="0" err="1" smtClean="0">
                <a:latin typeface="Arial-SGK-TV" pitchFamily="2" charset="0"/>
                <a:ea typeface="+mj-ea"/>
                <a:cs typeface="Arial-SGK-TV" pitchFamily="2" charset="0"/>
              </a:rPr>
              <a:t>Đọc</a:t>
            </a:r>
            <a:r>
              <a:rPr lang="en-US" sz="2800" dirty="0" smtClean="0"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ea typeface="+mj-ea"/>
                <a:cs typeface="Arial-SGK-TV" pitchFamily="2" charset="0"/>
              </a:rPr>
              <a:t>đoạn</a:t>
            </a:r>
            <a:r>
              <a:rPr lang="en-US" sz="2800" dirty="0" smtClean="0"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ea typeface="+mj-ea"/>
                <a:cs typeface="Arial-SGK-TV" pitchFamily="2" charset="0"/>
              </a:rPr>
              <a:t>văn</a:t>
            </a:r>
            <a:r>
              <a:rPr lang="en-US" sz="2800" dirty="0" smtClean="0"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ea typeface="+mj-ea"/>
                <a:cs typeface="Arial-SGK-TV" pitchFamily="2" charset="0"/>
              </a:rPr>
              <a:t>và</a:t>
            </a:r>
            <a:r>
              <a:rPr lang="en-US" sz="2800" dirty="0" smtClean="0"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ea typeface="+mj-ea"/>
                <a:cs typeface="Arial-SGK-TV" pitchFamily="2" charset="0"/>
              </a:rPr>
              <a:t>trả</a:t>
            </a:r>
            <a:r>
              <a:rPr lang="en-US" sz="2800" dirty="0" smtClean="0"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ea typeface="+mj-ea"/>
                <a:cs typeface="Arial-SGK-TV" pitchFamily="2" charset="0"/>
              </a:rPr>
              <a:t>lời</a:t>
            </a:r>
            <a:r>
              <a:rPr lang="en-US" sz="2800" dirty="0" smtClean="0"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ea typeface="+mj-ea"/>
                <a:cs typeface="Arial-SGK-TV" pitchFamily="2" charset="0"/>
              </a:rPr>
              <a:t>câu</a:t>
            </a:r>
            <a:r>
              <a:rPr lang="en-US" sz="2800" dirty="0" smtClean="0"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ea typeface="+mj-ea"/>
                <a:cs typeface="Arial-SGK-TV" pitchFamily="2" charset="0"/>
              </a:rPr>
              <a:t>hỏi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-SGK-TV" pitchFamily="2" charset="0"/>
              <a:ea typeface="+mj-ea"/>
              <a:cs typeface="Arial-SGK-TV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7848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vi-VN" sz="4000" b="1" i="1" dirty="0" smtClean="0">
                <a:latin typeface="Arial-SGK-TV" pitchFamily="2" charset="0"/>
                <a:cs typeface="Arial-SGK-TV" pitchFamily="2" charset="0"/>
              </a:rPr>
              <a:t>Câu 1: Cô Mơ cho Hà cái gì?</a:t>
            </a:r>
            <a:endParaRPr lang="en-US" sz="4000" dirty="0" smtClean="0">
              <a:latin typeface="Arial-SGK-TV" pitchFamily="2" charset="0"/>
              <a:cs typeface="Arial-SGK-TV" pitchFamily="2" charset="0"/>
            </a:endParaRPr>
          </a:p>
          <a:p>
            <a:pPr>
              <a:buNone/>
            </a:pPr>
            <a:r>
              <a:rPr lang="vi-VN" sz="4000" dirty="0" smtClean="0">
                <a:latin typeface="Arial-SGK-TV" pitchFamily="2" charset="0"/>
                <a:cs typeface="Arial-SGK-TV" pitchFamily="2" charset="0"/>
              </a:rPr>
              <a:t>a. giỏ cam</a:t>
            </a:r>
            <a:endParaRPr lang="en-US" sz="4000" dirty="0" smtClean="0">
              <a:latin typeface="Arial-SGK-TV" pitchFamily="2" charset="0"/>
              <a:cs typeface="Arial-SGK-TV" pitchFamily="2" charset="0"/>
            </a:endParaRPr>
          </a:p>
          <a:p>
            <a:pPr>
              <a:buNone/>
            </a:pPr>
            <a:r>
              <a:rPr lang="vi-VN" sz="4000" dirty="0" smtClean="0">
                <a:latin typeface="Arial-SGK-TV" pitchFamily="2" charset="0"/>
                <a:cs typeface="Arial-SGK-TV" pitchFamily="2" charset="0"/>
              </a:rPr>
              <a:t>b. giỏ nho</a:t>
            </a:r>
            <a:endParaRPr lang="en-US" sz="4000" dirty="0" smtClean="0">
              <a:latin typeface="Arial-SGK-TV" pitchFamily="2" charset="0"/>
              <a:cs typeface="Arial-SGK-TV" pitchFamily="2" charset="0"/>
            </a:endParaRPr>
          </a:p>
          <a:p>
            <a:pPr>
              <a:buNone/>
            </a:pPr>
            <a:r>
              <a:rPr lang="vi-VN" sz="4000" dirty="0" smtClean="0">
                <a:latin typeface="Arial-SGK-TV" pitchFamily="2" charset="0"/>
                <a:cs typeface="Arial-SGK-TV" pitchFamily="2" charset="0"/>
              </a:rPr>
              <a:t>c</a:t>
            </a:r>
            <a:r>
              <a:rPr lang="vi-VN" sz="4000" dirty="0" smtClean="0">
                <a:latin typeface="Arial-SGK-TV" pitchFamily="2" charset="0"/>
                <a:cs typeface="Arial-SGK-TV" pitchFamily="2" charset="0"/>
              </a:rPr>
              <a:t>. giỏ táo</a:t>
            </a:r>
            <a:endParaRPr lang="en-US" sz="4000" dirty="0"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427038"/>
            <a:ext cx="8839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-SGK-TV" pitchFamily="2" charset="0"/>
              <a:ea typeface="+mj-ea"/>
              <a:cs typeface="Arial-SGK-TV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81000" y="1676400"/>
            <a:ext cx="609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7848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vi-VN" sz="4000" b="1" i="1" dirty="0" smtClean="0">
                <a:latin typeface="Arial-SGK-TV" pitchFamily="2" charset="0"/>
                <a:cs typeface="Arial-SGK-TV" pitchFamily="2" charset="0"/>
              </a:rPr>
              <a:t>Câu 2: Hà chọn quả cam to phần ai?</a:t>
            </a:r>
            <a:endParaRPr lang="en-US" sz="4000" dirty="0" smtClean="0">
              <a:latin typeface="Arial-SGK-TV" pitchFamily="2" charset="0"/>
              <a:cs typeface="Arial-SGK-TV" pitchFamily="2" charset="0"/>
            </a:endParaRPr>
          </a:p>
          <a:p>
            <a:pPr>
              <a:buNone/>
            </a:pPr>
            <a:r>
              <a:rPr lang="vi-VN" sz="4000" dirty="0" smtClean="0">
                <a:latin typeface="Arial-SGK-TV" pitchFamily="2" charset="0"/>
                <a:cs typeface="Arial-SGK-TV" pitchFamily="2" charset="0"/>
              </a:rPr>
              <a:t>a. phần mẹ</a:t>
            </a:r>
            <a:endParaRPr lang="en-US" sz="4000" dirty="0" smtClean="0">
              <a:latin typeface="Arial-SGK-TV" pitchFamily="2" charset="0"/>
              <a:cs typeface="Arial-SGK-TV" pitchFamily="2" charset="0"/>
            </a:endParaRPr>
          </a:p>
          <a:p>
            <a:pPr>
              <a:buNone/>
            </a:pPr>
            <a:r>
              <a:rPr lang="vi-VN" sz="4000" dirty="0" smtClean="0">
                <a:latin typeface="Arial-SGK-TV" pitchFamily="2" charset="0"/>
                <a:cs typeface="Arial-SGK-TV" pitchFamily="2" charset="0"/>
              </a:rPr>
              <a:t>b. phần chị </a:t>
            </a:r>
            <a:endParaRPr lang="en-US" sz="4000" dirty="0" smtClean="0">
              <a:latin typeface="Arial-SGK-TV" pitchFamily="2" charset="0"/>
              <a:cs typeface="Arial-SGK-TV" pitchFamily="2" charset="0"/>
            </a:endParaRPr>
          </a:p>
          <a:p>
            <a:pPr>
              <a:buNone/>
            </a:pPr>
            <a:r>
              <a:rPr lang="vi-VN" sz="4000" dirty="0" smtClean="0">
                <a:latin typeface="Arial-SGK-TV" pitchFamily="2" charset="0"/>
                <a:cs typeface="Arial-SGK-TV" pitchFamily="2" charset="0"/>
              </a:rPr>
              <a:t>c. phần bố</a:t>
            </a:r>
            <a:endParaRPr lang="en-US" sz="4000" dirty="0"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427038"/>
            <a:ext cx="8839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-SGK-TV" pitchFamily="2" charset="0"/>
              <a:ea typeface="+mj-ea"/>
              <a:cs typeface="Arial-SGK-TV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57200" y="3733800"/>
            <a:ext cx="609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Tiết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latin typeface="Arial-SGK-TV" pitchFamily="2" charset="0"/>
                <a:cs typeface="Arial-SGK-TV" pitchFamily="2" charset="0"/>
              </a:rPr>
              <a:t>3.Thực </a:t>
            </a:r>
            <a:r>
              <a:rPr lang="en-US" sz="3600" b="1" dirty="0" err="1" smtClean="0">
                <a:latin typeface="Arial-SGK-TV" pitchFamily="2" charset="0"/>
                <a:cs typeface="Arial-SGK-TV" pitchFamily="2" charset="0"/>
              </a:rPr>
              <a:t>hành</a:t>
            </a:r>
            <a:r>
              <a:rPr lang="en-US" sz="36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b="1" dirty="0" err="1" smtClean="0">
                <a:latin typeface="Arial-SGK-TV" pitchFamily="2" charset="0"/>
                <a:cs typeface="Arial-SGK-TV" pitchFamily="2" charset="0"/>
              </a:rPr>
              <a:t>kĩ</a:t>
            </a:r>
            <a:r>
              <a:rPr lang="en-US" sz="36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b="1" dirty="0" err="1" smtClean="0">
                <a:latin typeface="Arial-SGK-TV" pitchFamily="2" charset="0"/>
                <a:cs typeface="Arial-SGK-TV" pitchFamily="2" charset="0"/>
              </a:rPr>
              <a:t>năng</a:t>
            </a:r>
            <a:r>
              <a:rPr lang="en-US" sz="3600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600" b="1" dirty="0" err="1" smtClean="0">
                <a:latin typeface="Arial-SGK-TV" pitchFamily="2" charset="0"/>
                <a:cs typeface="Arial-SGK-TV" pitchFamily="2" charset="0"/>
              </a:rPr>
              <a:t>nghe</a:t>
            </a:r>
            <a:r>
              <a:rPr lang="en-US" sz="3600" b="1" dirty="0" smtClean="0">
                <a:latin typeface="Arial-SGK-TV" pitchFamily="2" charset="0"/>
                <a:cs typeface="Arial-SGK-TV" pitchFamily="2" charset="0"/>
              </a:rPr>
              <a:t> - </a:t>
            </a:r>
            <a:r>
              <a:rPr lang="en-US" sz="3600" b="1" dirty="0" err="1" smtClean="0">
                <a:latin typeface="Arial-SGK-TV" pitchFamily="2" charset="0"/>
                <a:cs typeface="Arial-SGK-TV" pitchFamily="2" charset="0"/>
              </a:rPr>
              <a:t>viết</a:t>
            </a:r>
            <a:r>
              <a:rPr lang="en-US" sz="3600" dirty="0" smtClean="0">
                <a:latin typeface="Arial-SGK-TV" pitchFamily="2" charset="0"/>
                <a:cs typeface="Arial-SGK-TV" pitchFamily="2" charset="0"/>
              </a:rPr>
              <a:t/>
            </a:r>
            <a:br>
              <a:rPr lang="en-US" sz="3600" dirty="0" smtClean="0">
                <a:latin typeface="Arial-SGK-TV" pitchFamily="2" charset="0"/>
                <a:cs typeface="Arial-SGK-TV" pitchFamily="2" charset="0"/>
              </a:rPr>
            </a:br>
            <a:endParaRPr lang="en-US" sz="3600" dirty="0"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52400" y="1828800"/>
            <a:ext cx="9144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-SGK-TV" pitchFamily="2" charset="0"/>
                <a:ea typeface="Calibri" pitchFamily="34" charset="0"/>
                <a:cs typeface="Arial-SGK-TV" pitchFamily="2" charset="0"/>
              </a:rPr>
              <a:t>a</a:t>
            </a:r>
            <a:r>
              <a:rPr kumimoji="0" lang="vi-V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-SGK-TV" pitchFamily="2" charset="0"/>
                <a:ea typeface="Calibri" pitchFamily="34" charset="0"/>
                <a:cs typeface="Arial-SGK-TV" pitchFamily="2" charset="0"/>
              </a:rPr>
              <a:t>/ Viết từ: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-SGK-TV" pitchFamily="2" charset="0"/>
              <a:cs typeface="Arial-SGK-TV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-SGK-TV" pitchFamily="2" charset="0"/>
                <a:ea typeface="Calibri" pitchFamily="34" charset="0"/>
                <a:cs typeface="Arial-SGK-TV" pitchFamily="2" charset="0"/>
              </a:rPr>
              <a:t>  </a:t>
            </a:r>
            <a:r>
              <a:rPr kumimoji="0" lang="vi-VN" sz="2800" b="0" i="0" u="none" strike="noStrike" cap="none" normalizeH="0" baseline="0" dirty="0" smtClean="0">
                <a:ln>
                  <a:noFill/>
                </a:ln>
                <a:effectLst/>
                <a:latin typeface="Arial-SGK-TV" pitchFamily="2" charset="0"/>
                <a:ea typeface="Calibri" pitchFamily="34" charset="0"/>
                <a:cs typeface="Arial-SGK-TV" pitchFamily="2" charset="0"/>
              </a:rPr>
              <a:t>buôn làng ,  trăng sáng  , trong sáng  , chăm chỉ.</a:t>
            </a: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Arial-SGK-TV" pitchFamily="2" charset="0"/>
              <a:cs typeface="Arial-SGK-TV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-SGK-TV" pitchFamily="2" charset="0"/>
                <a:ea typeface="Calibri" pitchFamily="34" charset="0"/>
                <a:cs typeface="Arial-SGK-TV" pitchFamily="2" charset="0"/>
              </a:rPr>
              <a:t>b</a:t>
            </a:r>
            <a:r>
              <a:rPr kumimoji="0" lang="vi-V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-SGK-TV" pitchFamily="2" charset="0"/>
                <a:ea typeface="Calibri" pitchFamily="34" charset="0"/>
                <a:cs typeface="Arial-SGK-TV" pitchFamily="2" charset="0"/>
              </a:rPr>
              <a:t>/Viết câu: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-SGK-TV" pitchFamily="2" charset="0"/>
              <a:cs typeface="Arial-SGK-TV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800" b="0" i="0" u="none" strike="noStrike" cap="none" normalizeH="0" baseline="0" dirty="0" smtClean="0">
                <a:ln>
                  <a:noFill/>
                </a:ln>
                <a:effectLst/>
                <a:latin typeface="Arial-SGK-TV" pitchFamily="2" charset="0"/>
                <a:ea typeface="Calibri" pitchFamily="34" charset="0"/>
                <a:cs typeface="Arial-SGK-TV" pitchFamily="2" charset="0"/>
              </a:rPr>
              <a:t>Cô giáo kể nhiều câu chuyện thú vị về thế giới động vật.</a:t>
            </a:r>
            <a:endParaRPr kumimoji="0" lang="vi-VN" sz="3600" b="0" i="0" u="none" strike="noStrike" cap="none" normalizeH="0" baseline="0" dirty="0" smtClean="0">
              <a:ln>
                <a:noFill/>
              </a:ln>
              <a:effectLst/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57175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vi-VN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vi-V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Nghỉ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lao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n-US" b="1" dirty="0" err="1" smtClean="0">
                <a:latin typeface="Arial-SGK-TV" pitchFamily="2" charset="0"/>
                <a:cs typeface="Arial-SGK-TV" pitchFamily="2" charset="0"/>
              </a:rPr>
              <a:t>Bài</a:t>
            </a:r>
            <a:r>
              <a:rPr lang="en-US" b="1" dirty="0" smtClean="0">
                <a:latin typeface="Arial-SGK-TV" pitchFamily="2" charset="0"/>
                <a:cs typeface="Arial-SGK-TV" pitchFamily="2" charset="0"/>
              </a:rPr>
              <a:t> 1:Điền</a:t>
            </a:r>
            <a:r>
              <a:rPr lang="en-US" b="1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vi-VN" b="1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anh </a:t>
            </a:r>
            <a:r>
              <a:rPr lang="vi-VN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/ </a:t>
            </a:r>
            <a:r>
              <a:rPr lang="vi-VN" b="1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ênh</a:t>
            </a:r>
            <a:endParaRPr lang="en-US" dirty="0" smtClean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  <a:p>
            <a:pPr>
              <a:buNone/>
            </a:pPr>
            <a:r>
              <a:rPr lang="vi-VN" b="1" dirty="0" smtClean="0">
                <a:latin typeface="Arial-SGK-TV" pitchFamily="2" charset="0"/>
                <a:cs typeface="Arial-SGK-TV" pitchFamily="2" charset="0"/>
              </a:rPr>
              <a:t> </a:t>
            </a:r>
            <a:endParaRPr lang="en-US" dirty="0" smtClean="0">
              <a:latin typeface="Arial-SGK-TV" pitchFamily="2" charset="0"/>
              <a:cs typeface="Arial-SGK-TV" pitchFamily="2" charset="0"/>
            </a:endParaRPr>
          </a:p>
          <a:p>
            <a:pPr>
              <a:buNone/>
            </a:pPr>
            <a:endParaRPr lang="en-US" dirty="0" smtClean="0">
              <a:latin typeface="Arial-SGK-TV" pitchFamily="2" charset="0"/>
              <a:cs typeface="Arial-SGK-TV" pitchFamily="2" charset="0"/>
            </a:endParaRPr>
          </a:p>
          <a:p>
            <a:pPr>
              <a:buNone/>
            </a:pPr>
            <a:endParaRPr lang="en-US" dirty="0" smtClean="0">
              <a:latin typeface="Arial-SGK-TV" pitchFamily="2" charset="0"/>
              <a:cs typeface="Arial-SGK-TV" pitchFamily="2" charset="0"/>
            </a:endParaRPr>
          </a:p>
          <a:p>
            <a:pPr>
              <a:buNone/>
            </a:pPr>
            <a:endParaRPr lang="en-US" dirty="0" smtClean="0">
              <a:latin typeface="Arial-SGK-TV" pitchFamily="2" charset="0"/>
              <a:cs typeface="Arial-SGK-TV" pitchFamily="2" charset="0"/>
            </a:endParaRPr>
          </a:p>
          <a:p>
            <a:pPr>
              <a:buNone/>
            </a:pPr>
            <a:r>
              <a:rPr lang="en-US" dirty="0" smtClean="0">
                <a:latin typeface="Arial-SGK-TV" pitchFamily="2" charset="0"/>
                <a:cs typeface="Arial-SGK-TV" pitchFamily="2" charset="0"/>
              </a:rPr>
              <a:t>   </a:t>
            </a:r>
            <a:r>
              <a:rPr lang="vi-VN" dirty="0" smtClean="0">
                <a:latin typeface="Arial-SGK-TV" pitchFamily="2" charset="0"/>
                <a:cs typeface="Arial-SGK-TV" pitchFamily="2" charset="0"/>
              </a:rPr>
              <a:t>b</a:t>
            </a:r>
            <a:r>
              <a:rPr lang="vi-VN" dirty="0" smtClean="0">
                <a:latin typeface="Arial-SGK-TV" pitchFamily="2" charset="0"/>
                <a:cs typeface="Arial-SGK-TV" pitchFamily="2" charset="0"/>
              </a:rPr>
              <a:t>…….. </a:t>
            </a:r>
            <a:r>
              <a:rPr lang="en-US" dirty="0" err="1" smtClean="0">
                <a:latin typeface="Arial-SGK-TV" pitchFamily="2" charset="0"/>
                <a:cs typeface="Arial-SGK-TV" pitchFamily="2" charset="0"/>
              </a:rPr>
              <a:t>chưng</a:t>
            </a:r>
            <a:r>
              <a:rPr lang="en-US" dirty="0" smtClean="0">
                <a:latin typeface="Arial-SGK-TV" pitchFamily="2" charset="0"/>
                <a:cs typeface="Arial-SGK-TV" pitchFamily="2" charset="0"/>
              </a:rPr>
              <a:t>                              </a:t>
            </a:r>
            <a:r>
              <a:rPr lang="en-US" dirty="0" err="1" smtClean="0">
                <a:latin typeface="Arial-SGK-TV" pitchFamily="2" charset="0"/>
                <a:cs typeface="Arial-SGK-TV" pitchFamily="2" charset="0"/>
              </a:rPr>
              <a:t>bập</a:t>
            </a:r>
            <a:r>
              <a:rPr lang="en-US" dirty="0" smtClean="0">
                <a:latin typeface="Arial-SGK-TV" pitchFamily="2" charset="0"/>
                <a:cs typeface="Arial-SGK-TV" pitchFamily="2" charset="0"/>
              </a:rPr>
              <a:t> b…….</a:t>
            </a:r>
            <a:endParaRPr lang="en-US" dirty="0" smtClean="0">
              <a:latin typeface="Arial-SGK-TV" pitchFamily="2" charset="0"/>
              <a:cs typeface="Arial-SGK-TV" pitchFamily="2" charset="0"/>
            </a:endParaRPr>
          </a:p>
          <a:p>
            <a:pPr>
              <a:buNone/>
            </a:pPr>
            <a:endParaRPr lang="en-US" dirty="0" smtClean="0">
              <a:latin typeface="Arial-SGK-TV" pitchFamily="2" charset="0"/>
              <a:cs typeface="Arial-SGK-TV" pitchFamily="2" charset="0"/>
            </a:endParaRPr>
          </a:p>
          <a:p>
            <a:pPr>
              <a:buNone/>
            </a:pPr>
            <a:endParaRPr lang="en-US" dirty="0" smtClean="0">
              <a:latin typeface="Arial-SGK-TV" pitchFamily="2" charset="0"/>
              <a:cs typeface="Arial-SGK-TV" pitchFamily="2" charset="0"/>
            </a:endParaRPr>
          </a:p>
          <a:p>
            <a:pPr>
              <a:buNone/>
            </a:pPr>
            <a:endParaRPr lang="en-US" dirty="0" smtClean="0">
              <a:latin typeface="Arial-SGK-TV" pitchFamily="2" charset="0"/>
              <a:cs typeface="Arial-SGK-TV" pitchFamily="2" charset="0"/>
            </a:endParaRPr>
          </a:p>
          <a:p>
            <a:pPr>
              <a:buNone/>
            </a:pPr>
            <a:r>
              <a:rPr lang="en-US" dirty="0" smtClean="0">
                <a:latin typeface="Arial-SGK-TV" pitchFamily="2" charset="0"/>
                <a:cs typeface="Arial-SGK-TV" pitchFamily="2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Arial-SGK-TV" pitchFamily="2" charset="0"/>
                <a:cs typeface="Arial-SGK-TV" pitchFamily="2" charset="0"/>
              </a:rPr>
              <a:t>      b</a:t>
            </a:r>
            <a:r>
              <a:rPr lang="en-US" dirty="0" smtClean="0">
                <a:latin typeface="Arial-SGK-TV" pitchFamily="2" charset="0"/>
                <a:cs typeface="Arial-SGK-TV" pitchFamily="2" charset="0"/>
              </a:rPr>
              <a:t>……… </a:t>
            </a:r>
            <a:r>
              <a:rPr lang="en-US" dirty="0" err="1" smtClean="0">
                <a:latin typeface="Arial-SGK-TV" pitchFamily="2" charset="0"/>
                <a:cs typeface="Arial-SGK-TV" pitchFamily="2" charset="0"/>
              </a:rPr>
              <a:t>viện</a:t>
            </a:r>
            <a:r>
              <a:rPr lang="en-US" dirty="0" smtClean="0">
                <a:latin typeface="Arial-SGK-TV" pitchFamily="2" charset="0"/>
                <a:cs typeface="Arial-SGK-TV" pitchFamily="2" charset="0"/>
              </a:rPr>
              <a:t>                              </a:t>
            </a:r>
            <a:r>
              <a:rPr lang="en-US" dirty="0" err="1" smtClean="0">
                <a:latin typeface="Arial-SGK-TV" pitchFamily="2" charset="0"/>
                <a:cs typeface="Arial-SGK-TV" pitchFamily="2" charset="0"/>
              </a:rPr>
              <a:t>quả</a:t>
            </a:r>
            <a:r>
              <a:rPr lang="en-US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dirty="0" err="1" smtClean="0">
                <a:latin typeface="Arial-SGK-TV" pitchFamily="2" charset="0"/>
                <a:cs typeface="Arial-SGK-TV" pitchFamily="2" charset="0"/>
              </a:rPr>
              <a:t>ch</a:t>
            </a:r>
            <a:r>
              <a:rPr lang="en-US" dirty="0" smtClean="0">
                <a:latin typeface="Arial-SGK-TV" pitchFamily="2" charset="0"/>
                <a:cs typeface="Arial-SGK-TV" pitchFamily="2" charset="0"/>
              </a:rPr>
              <a:t>………</a:t>
            </a:r>
          </a:p>
          <a:p>
            <a:pPr lvl="0">
              <a:buNone/>
            </a:pP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8839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4.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Làm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bài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tập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chính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tả</a:t>
            </a: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-SGK-TV" pitchFamily="2" charset="0"/>
              <a:ea typeface="+mj-ea"/>
              <a:cs typeface="Arial-SGK-TV" pitchFamily="2" charset="0"/>
            </a:endParaRPr>
          </a:p>
        </p:txBody>
      </p:sp>
      <p:pic>
        <p:nvPicPr>
          <p:cNvPr id="5" name="Picture 4" descr="Khám phá những mẫu bánh truyền thống mỗi mùa tết – CTY TNHH ĐỒNG TIẾN VIỆT  NAM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57400"/>
            <a:ext cx="2895600" cy="1447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Bập bênh đôi hình con voi - Thiết bị giáo dục Việt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05000"/>
            <a:ext cx="3505200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bg_top - Bệnh Viện Nhi Đồng Thành Phố"/>
          <p:cNvPicPr/>
          <p:nvPr/>
        </p:nvPicPr>
        <p:blipFill>
          <a:blip r:embed="rId4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04800" y="4267200"/>
            <a:ext cx="2971800" cy="182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Thuốc quý từ quả chanh"/>
          <p:cNvPicPr/>
          <p:nvPr/>
        </p:nvPicPr>
        <p:blipFill>
          <a:blip r:embed="rId5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343400"/>
            <a:ext cx="2667000" cy="16002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685800" y="34290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ánh</a:t>
            </a:r>
            <a:endParaRPr lang="en-US" sz="3200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34200" y="34290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ênh</a:t>
            </a:r>
            <a:endParaRPr lang="en-US" sz="3200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90600" y="5968425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ệ</a:t>
            </a: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nh</a:t>
            </a:r>
            <a:endParaRPr lang="en-US" sz="3200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62800" y="59436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anh</a:t>
            </a:r>
            <a:endParaRPr lang="en-US" sz="3200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136</Words>
  <Application>Microsoft Office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1. Đọc thành tiếng đoạn văn sau: </vt:lpstr>
      <vt:lpstr>Nghỉ giải lao</vt:lpstr>
      <vt:lpstr>Slide 3</vt:lpstr>
      <vt:lpstr>Slide 4</vt:lpstr>
      <vt:lpstr>Slide 5</vt:lpstr>
      <vt:lpstr>Tiết 2</vt:lpstr>
      <vt:lpstr>3.Thực hành kĩ năng nghe - viết </vt:lpstr>
      <vt:lpstr>Nghỉ giải lao</vt:lpstr>
      <vt:lpstr>Slide 9</vt:lpstr>
      <vt:lpstr>Bài 2: Nối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Viết vào vở các chữ số và từ chỉ số ( theo mẫu)</dc:title>
  <dc:creator>nga</dc:creator>
  <cp:lastModifiedBy>nga</cp:lastModifiedBy>
  <cp:revision>9</cp:revision>
  <dcterms:created xsi:type="dcterms:W3CDTF">2006-08-16T00:00:00Z</dcterms:created>
  <dcterms:modified xsi:type="dcterms:W3CDTF">2020-12-10T01:24:11Z</dcterms:modified>
</cp:coreProperties>
</file>