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0" r:id="rId2"/>
    <p:sldId id="259" r:id="rId3"/>
    <p:sldId id="263" r:id="rId4"/>
    <p:sldId id="307" r:id="rId5"/>
    <p:sldId id="309" r:id="rId6"/>
    <p:sldId id="306" r:id="rId7"/>
    <p:sldId id="269" r:id="rId8"/>
    <p:sldId id="308" r:id="rId9"/>
    <p:sldId id="310"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08028-3E77-4E26-9B8B-13498FFEF0E0}" type="datetimeFigureOut">
              <a:rPr lang="en-US" smtClean="0"/>
              <a:t>15/09/2022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BBEF3-A7BD-4CB2-A6D8-70090C9E3FE6}" type="slidenum">
              <a:rPr lang="en-US" smtClean="0"/>
              <a:t>‹#›</a:t>
            </a:fld>
            <a:endParaRPr lang="en-US"/>
          </a:p>
        </p:txBody>
      </p:sp>
    </p:spTree>
    <p:extLst>
      <p:ext uri="{BB962C8B-B14F-4D97-AF65-F5344CB8AC3E}">
        <p14:creationId xmlns:p14="http://schemas.microsoft.com/office/powerpoint/2010/main" val="26275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047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7266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527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543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061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8956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84582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3996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82139524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333503120"/>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507968576"/>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671953312"/>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81795770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3029838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t>2022/9/15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3931311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t>2022/9/15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060060493"/>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t>2022/9/15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788649041"/>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4476746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86653900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E942-8C21-4115-8680-D88995117483}" type="datetimeFigureOut">
              <a:rPr lang="zh-CN" altLang="en-US" smtClean="0"/>
              <a:t>2022/9/15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054784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4.png"/><Relationship Id="rId5" Type="http://schemas.openxmlformats.org/officeDocument/2006/relationships/image" Target="../media/image13.gif"/><Relationship Id="rId10" Type="http://schemas.openxmlformats.org/officeDocument/2006/relationships/audio" Target="../media/audio1.wav"/><Relationship Id="rId4" Type="http://schemas.openxmlformats.org/officeDocument/2006/relationships/audio" Target="../media/audio1.wav"/><Relationship Id="rId9"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1" y="-75638"/>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 name="Rounded Rectangle 1"/>
          <p:cNvSpPr/>
          <p:nvPr/>
        </p:nvSpPr>
        <p:spPr>
          <a:xfrm>
            <a:off x="2022936" y="2399063"/>
            <a:ext cx="8260912" cy="32310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96" name="组合 95"/>
          <p:cNvGrpSpPr/>
          <p:nvPr/>
        </p:nvGrpSpPr>
        <p:grpSpPr>
          <a:xfrm rot="1562261">
            <a:off x="11219222" y="3808953"/>
            <a:ext cx="466601" cy="458021"/>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111" name="组合 110"/>
          <p:cNvGrpSpPr/>
          <p:nvPr/>
        </p:nvGrpSpPr>
        <p:grpSpPr>
          <a:xfrm rot="20532747">
            <a:off x="7568703" y="802976"/>
            <a:ext cx="774928" cy="923380"/>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10853813" y="1602319"/>
            <a:ext cx="530493" cy="1204586"/>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9007736" y="920782"/>
            <a:ext cx="1778771" cy="1178288"/>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758" y="266212"/>
            <a:ext cx="2321118" cy="1710726"/>
          </a:xfrm>
          <a:prstGeom prst="rect">
            <a:avLst/>
          </a:prstGeom>
          <a:effectLst>
            <a:outerShdw blurRad="165100" dist="25400" dir="16200000" sx="99000" sy="99000" rotWithShape="0">
              <a:schemeClr val="bg1">
                <a:alpha val="93000"/>
              </a:schemeClr>
            </a:outerShdw>
          </a:effectLst>
        </p:spPr>
      </p:pic>
      <p:grpSp>
        <p:nvGrpSpPr>
          <p:cNvPr id="131" name="组合 130"/>
          <p:cNvGrpSpPr/>
          <p:nvPr/>
        </p:nvGrpSpPr>
        <p:grpSpPr>
          <a:xfrm>
            <a:off x="142497" y="1410803"/>
            <a:ext cx="2804791" cy="1667598"/>
            <a:chOff x="8726219" y="-661205"/>
            <a:chExt cx="2154936" cy="1322409"/>
          </a:xfrm>
        </p:grpSpPr>
        <p:sp>
          <p:nvSpPr>
            <p:cNvPr id="132" name="任意多边形 13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34" name="任意多边形 13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41" name="组合 140"/>
          <p:cNvGrpSpPr/>
          <p:nvPr/>
        </p:nvGrpSpPr>
        <p:grpSpPr>
          <a:xfrm rot="920444">
            <a:off x="1876290" y="3291317"/>
            <a:ext cx="577446" cy="566828"/>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92" name="组合 91"/>
          <p:cNvGrpSpPr/>
          <p:nvPr/>
        </p:nvGrpSpPr>
        <p:grpSpPr>
          <a:xfrm>
            <a:off x="1" y="4531757"/>
            <a:ext cx="12191999" cy="2326243"/>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47" name="组合 146"/>
          <p:cNvGrpSpPr/>
          <p:nvPr/>
        </p:nvGrpSpPr>
        <p:grpSpPr>
          <a:xfrm>
            <a:off x="10188568" y="2932415"/>
            <a:ext cx="1772498"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1" name="组合 90"/>
          <p:cNvGrpSpPr/>
          <p:nvPr/>
        </p:nvGrpSpPr>
        <p:grpSpPr>
          <a:xfrm>
            <a:off x="9483244" y="4237696"/>
            <a:ext cx="2308359" cy="1447795"/>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67" name="任意多边形 166"/>
          <p:cNvSpPr/>
          <p:nvPr/>
        </p:nvSpPr>
        <p:spPr>
          <a:xfrm>
            <a:off x="4415588" y="2560535"/>
            <a:ext cx="3356811" cy="74381"/>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5" name="îṥḷíďê">
            <a:extLst>
              <a:ext uri="{FF2B5EF4-FFF2-40B4-BE49-F238E27FC236}">
                <a16:creationId xmlns:a16="http://schemas.microsoft.com/office/drawing/2014/main" id="{F07602B5-7AC6-41A5-82F3-AE4C49DA82DB}"/>
              </a:ext>
            </a:extLst>
          </p:cNvPr>
          <p:cNvSpPr/>
          <p:nvPr/>
        </p:nvSpPr>
        <p:spPr bwMode="auto">
          <a:xfrm>
            <a:off x="2639304" y="1177978"/>
            <a:ext cx="6843940" cy="960431"/>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pic>
        <p:nvPicPr>
          <p:cNvPr id="87" name="Picture 86" descr="Logo&#10;&#10;Description automatically generated">
            <a:extLst>
              <a:ext uri="{FF2B5EF4-FFF2-40B4-BE49-F238E27FC236}">
                <a16:creationId xmlns:a16="http://schemas.microsoft.com/office/drawing/2014/main" id="{4C0E5F17-B72F-45EB-8258-675D2B09E9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9254" y="2624672"/>
            <a:ext cx="3344805" cy="1129841"/>
          </a:xfrm>
          <a:prstGeom prst="rect">
            <a:avLst/>
          </a:prstGeom>
        </p:spPr>
      </p:pic>
      <p:pic>
        <p:nvPicPr>
          <p:cNvPr id="4" name="Picture 3">
            <a:extLst>
              <a:ext uri="{FF2B5EF4-FFF2-40B4-BE49-F238E27FC236}">
                <a16:creationId xmlns:a16="http://schemas.microsoft.com/office/drawing/2014/main" id="{A4FAD45E-1EF0-4943-B405-607F68B5436A}"/>
              </a:ext>
            </a:extLst>
          </p:cNvPr>
          <p:cNvPicPr>
            <a:picLocks noChangeAspect="1"/>
          </p:cNvPicPr>
          <p:nvPr/>
        </p:nvPicPr>
        <p:blipFill>
          <a:blip r:embed="rId6"/>
          <a:stretch>
            <a:fillRect/>
          </a:stretch>
        </p:blipFill>
        <p:spPr>
          <a:xfrm>
            <a:off x="2626793" y="3581928"/>
            <a:ext cx="7004911" cy="2152075"/>
          </a:xfrm>
          <a:prstGeom prst="rect">
            <a:avLst/>
          </a:prstGeom>
        </p:spPr>
      </p:pic>
    </p:spTree>
    <p:extLst>
      <p:ext uri="{BB962C8B-B14F-4D97-AF65-F5344CB8AC3E}">
        <p14:creationId xmlns:p14="http://schemas.microsoft.com/office/powerpoint/2010/main" val="856535534"/>
      </p:ext>
    </p:extLst>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4000">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14:bounceEnd="44000">
                                          <p:cBhvr additive="base">
                                            <p:cTn id="12" dur="1500" fill="hold"/>
                                            <p:tgtEl>
                                              <p:spTgt spid="131"/>
                                            </p:tgtEl>
                                            <p:attrNameLst>
                                              <p:attrName>ppt_x</p:attrName>
                                            </p:attrNameLst>
                                          </p:cBhvr>
                                          <p:tavLst>
                                            <p:tav tm="0">
                                              <p:val>
                                                <p:strVal val="#ppt_x"/>
                                              </p:val>
                                            </p:tav>
                                            <p:tav tm="100000">
                                              <p:val>
                                                <p:strVal val="#ppt_x"/>
                                              </p:val>
                                            </p:tav>
                                          </p:tavLst>
                                        </p:anim>
                                        <p:anim calcmode="lin" valueType="num" p14:bounceEnd="44000">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wipe(left)">
                                          <p:cBhvr>
                                            <p:cTn id="21" dur="225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 calcmode="lin" valueType="num">
                                          <p:cBhvr>
                                            <p:cTn id="24" dur="500" fill="hold"/>
                                            <p:tgtEl>
                                              <p:spTgt spid="141"/>
                                            </p:tgtEl>
                                            <p:attrNameLst>
                                              <p:attrName>ppt_w</p:attrName>
                                            </p:attrNameLst>
                                          </p:cBhvr>
                                          <p:tavLst>
                                            <p:tav tm="0">
                                              <p:val>
                                                <p:fltVal val="0"/>
                                              </p:val>
                                            </p:tav>
                                            <p:tav tm="100000">
                                              <p:val>
                                                <p:strVal val="#ppt_w"/>
                                              </p:val>
                                            </p:tav>
                                          </p:tavLst>
                                        </p:anim>
                                        <p:anim calcmode="lin" valueType="num">
                                          <p:cBhvr>
                                            <p:cTn id="25" dur="500" fill="hold"/>
                                            <p:tgtEl>
                                              <p:spTgt spid="141"/>
                                            </p:tgtEl>
                                            <p:attrNameLst>
                                              <p:attrName>ppt_h</p:attrName>
                                            </p:attrNameLst>
                                          </p:cBhvr>
                                          <p:tavLst>
                                            <p:tav tm="0">
                                              <p:val>
                                                <p:fltVal val="0"/>
                                              </p:val>
                                            </p:tav>
                                            <p:tav tm="100000">
                                              <p:val>
                                                <p:strVal val="#ppt_h"/>
                                              </p:val>
                                            </p:tav>
                                          </p:tavLst>
                                        </p:anim>
                                        <p:animEffect transition="in" filter="fade">
                                          <p:cBhvr>
                                            <p:cTn id="26" dur="500"/>
                                            <p:tgtEl>
                                              <p:spTgt spid="141"/>
                                            </p:tgtEl>
                                          </p:cBhvr>
                                        </p:animEffect>
                                      </p:childTnLst>
                                    </p:cTn>
                                  </p:par>
                                  <p:par>
                                    <p:cTn id="27" presetID="8" presetClass="emph" presetSubtype="0" fill="hold" nodeType="withEffect">
                                      <p:stCondLst>
                                        <p:cond delay="0"/>
                                      </p:stCondLst>
                                      <p:childTnLst>
                                        <p:animRot by="21600000">
                                          <p:cBhvr>
                                            <p:cTn id="28" dur="7000" fill="hold"/>
                                            <p:tgtEl>
                                              <p:spTgt spid="141"/>
                                            </p:tgtEl>
                                            <p:attrNameLst>
                                              <p:attrName>r</p:attrName>
                                            </p:attrNameLst>
                                          </p:cBhvr>
                                        </p:animRot>
                                      </p:childTnLst>
                                    </p:cTn>
                                  </p:par>
                                  <p:par>
                                    <p:cTn id="29" presetID="42"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1000"/>
                                            <p:tgtEl>
                                              <p:spTgt spid="147"/>
                                            </p:tgtEl>
                                          </p:cBhvr>
                                        </p:animEffect>
                                        <p:anim calcmode="lin" valueType="num">
                                          <p:cBhvr>
                                            <p:cTn id="37" dur="1000" fill="hold"/>
                                            <p:tgtEl>
                                              <p:spTgt spid="147"/>
                                            </p:tgtEl>
                                            <p:attrNameLst>
                                              <p:attrName>ppt_x</p:attrName>
                                            </p:attrNameLst>
                                          </p:cBhvr>
                                          <p:tavLst>
                                            <p:tav tm="0">
                                              <p:val>
                                                <p:strVal val="#ppt_x"/>
                                              </p:val>
                                            </p:tav>
                                            <p:tav tm="100000">
                                              <p:val>
                                                <p:strVal val="#ppt_x"/>
                                              </p:val>
                                            </p:tav>
                                          </p:tavLst>
                                        </p:anim>
                                        <p:anim calcmode="lin" valueType="num">
                                          <p:cBhvr>
                                            <p:cTn id="38" dur="1000" fill="hold"/>
                                            <p:tgtEl>
                                              <p:spTgt spid="147"/>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500"/>
                                            <p:tgtEl>
                                              <p:spTgt spid="115"/>
                                            </p:tgtEl>
                                          </p:cBhvr>
                                        </p:animEffect>
                                      </p:childTnLst>
                                    </p:cTn>
                                  </p:par>
                                  <p:par>
                                    <p:cTn id="42" presetID="22" presetClass="entr" presetSubtype="2"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wipe(right)">
                                          <p:cBhvr>
                                            <p:cTn id="44" dur="500"/>
                                            <p:tgtEl>
                                              <p:spTgt spid="121"/>
                                            </p:tgtEl>
                                          </p:cBhvr>
                                        </p:animEffect>
                                      </p:childTnLst>
                                    </p:cTn>
                                  </p:par>
                                  <p:par>
                                    <p:cTn id="45" presetID="22" presetClass="entr" presetSubtype="2"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right)">
                                          <p:cBhvr>
                                            <p:cTn id="47" dur="50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500" fill="hold"/>
                                            <p:tgtEl>
                                              <p:spTgt spid="96"/>
                                            </p:tgtEl>
                                            <p:attrNameLst>
                                              <p:attrName>ppt_w</p:attrName>
                                            </p:attrNameLst>
                                          </p:cBhvr>
                                          <p:tavLst>
                                            <p:tav tm="0">
                                              <p:val>
                                                <p:fltVal val="0"/>
                                              </p:val>
                                            </p:tav>
                                            <p:tav tm="100000">
                                              <p:val>
                                                <p:strVal val="#ppt_w"/>
                                              </p:val>
                                            </p:tav>
                                          </p:tavLst>
                                        </p:anim>
                                        <p:anim calcmode="lin" valueType="num">
                                          <p:cBhvr>
                                            <p:cTn id="51" dur="500" fill="hold"/>
                                            <p:tgtEl>
                                              <p:spTgt spid="96"/>
                                            </p:tgtEl>
                                            <p:attrNameLst>
                                              <p:attrName>ppt_h</p:attrName>
                                            </p:attrNameLst>
                                          </p:cBhvr>
                                          <p:tavLst>
                                            <p:tav tm="0">
                                              <p:val>
                                                <p:fltVal val="0"/>
                                              </p:val>
                                            </p:tav>
                                            <p:tav tm="100000">
                                              <p:val>
                                                <p:strVal val="#ppt_h"/>
                                              </p:val>
                                            </p:tav>
                                          </p:tavLst>
                                        </p:anim>
                                        <p:animEffect transition="in" filter="fade">
                                          <p:cBhvr>
                                            <p:cTn id="52" dur="500"/>
                                            <p:tgtEl>
                                              <p:spTgt spid="96"/>
                                            </p:tgtEl>
                                          </p:cBhvr>
                                        </p:animEffect>
                                      </p:childTnLst>
                                    </p:cTn>
                                  </p:par>
                                  <p:par>
                                    <p:cTn id="53" presetID="8" presetClass="emph" presetSubtype="0" fill="hold" nodeType="withEffect">
                                      <p:stCondLst>
                                        <p:cond delay="0"/>
                                      </p:stCondLst>
                                      <p:childTnLst>
                                        <p:animRot by="-10800000">
                                          <p:cBhvr>
                                            <p:cTn id="54" dur="2000" fill="hold"/>
                                            <p:tgtEl>
                                              <p:spTgt spid="96"/>
                                            </p:tgtEl>
                                            <p:attrNameLst>
                                              <p:attrName>r</p:attrName>
                                            </p:attrNameLst>
                                          </p:cBhvr>
                                        </p:animRot>
                                      </p:childTnLst>
                                    </p:cTn>
                                  </p:par>
                                  <p:par>
                                    <p:cTn id="55" presetID="53" presetClass="entr" presetSubtype="16"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childTnLst>
                                    </p:cTn>
                                  </p:par>
                                  <p:par>
                                    <p:cTn id="60" presetID="8" presetClass="emph" presetSubtype="0" fill="hold" nodeType="withEffect">
                                      <p:stCondLst>
                                        <p:cond delay="0"/>
                                      </p:stCondLst>
                                      <p:childTnLst>
                                        <p:animRot by="5400000">
                                          <p:cBhvr>
                                            <p:cTn id="61" dur="2000" fill="hold"/>
                                            <p:tgtEl>
                                              <p:spTgt spid="76"/>
                                            </p:tgtEl>
                                            <p:attrNameLst>
                                              <p:attrName>r</p:attrName>
                                            </p:attrNameLst>
                                          </p:cBhvr>
                                        </p:animRot>
                                      </p:childTnLst>
                                    </p:cTn>
                                  </p:par>
                                  <p:par>
                                    <p:cTn id="62" presetID="53" presetClass="entr" presetSubtype="16" fill="hold" nodeType="withEffect">
                                      <p:stCondLst>
                                        <p:cond delay="250"/>
                                      </p:stCondLst>
                                      <p:childTnLst>
                                        <p:set>
                                          <p:cBhvr>
                                            <p:cTn id="63" dur="1" fill="hold">
                                              <p:stCondLst>
                                                <p:cond delay="0"/>
                                              </p:stCondLst>
                                            </p:cTn>
                                            <p:tgtEl>
                                              <p:spTgt spid="87"/>
                                            </p:tgtEl>
                                            <p:attrNameLst>
                                              <p:attrName>style.visibility</p:attrName>
                                            </p:attrNameLst>
                                          </p:cBhvr>
                                          <p:to>
                                            <p:strVal val="visible"/>
                                          </p:to>
                                        </p:set>
                                        <p:anim calcmode="lin" valueType="num">
                                          <p:cBhvr>
                                            <p:cTn id="64" dur="500" fill="hold"/>
                                            <p:tgtEl>
                                              <p:spTgt spid="87"/>
                                            </p:tgtEl>
                                            <p:attrNameLst>
                                              <p:attrName>ppt_w</p:attrName>
                                            </p:attrNameLst>
                                          </p:cBhvr>
                                          <p:tavLst>
                                            <p:tav tm="0">
                                              <p:val>
                                                <p:fltVal val="0"/>
                                              </p:val>
                                            </p:tav>
                                            <p:tav tm="100000">
                                              <p:val>
                                                <p:strVal val="#ppt_w"/>
                                              </p:val>
                                            </p:tav>
                                          </p:tavLst>
                                        </p:anim>
                                        <p:anim calcmode="lin" valueType="num">
                                          <p:cBhvr>
                                            <p:cTn id="65" dur="500" fill="hold"/>
                                            <p:tgtEl>
                                              <p:spTgt spid="87"/>
                                            </p:tgtEl>
                                            <p:attrNameLst>
                                              <p:attrName>ppt_h</p:attrName>
                                            </p:attrNameLst>
                                          </p:cBhvr>
                                          <p:tavLst>
                                            <p:tav tm="0">
                                              <p:val>
                                                <p:fltVal val="0"/>
                                              </p:val>
                                            </p:tav>
                                            <p:tav tm="100000">
                                              <p:val>
                                                <p:strVal val="#ppt_h"/>
                                              </p:val>
                                            </p:tav>
                                          </p:tavLst>
                                        </p:anim>
                                        <p:animEffect transition="in" filter="fade">
                                          <p:cBhvr>
                                            <p:cTn id="66" dur="500"/>
                                            <p:tgtEl>
                                              <p:spTgt spid="87"/>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500" fill="hold"/>
                                            <p:tgtEl>
                                              <p:spTgt spid="131"/>
                                            </p:tgtEl>
                                            <p:attrNameLst>
                                              <p:attrName>ppt_x</p:attrName>
                                            </p:attrNameLst>
                                          </p:cBhvr>
                                          <p:tavLst>
                                            <p:tav tm="0">
                                              <p:val>
                                                <p:strVal val="#ppt_x"/>
                                              </p:val>
                                            </p:tav>
                                            <p:tav tm="100000">
                                              <p:val>
                                                <p:strVal val="#ppt_x"/>
                                              </p:val>
                                            </p:tav>
                                          </p:tavLst>
                                        </p:anim>
                                        <p:anim calcmode="lin" valueType="num">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wipe(left)">
                                          <p:cBhvr>
                                            <p:cTn id="21" dur="225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 calcmode="lin" valueType="num">
                                          <p:cBhvr>
                                            <p:cTn id="24" dur="500" fill="hold"/>
                                            <p:tgtEl>
                                              <p:spTgt spid="141"/>
                                            </p:tgtEl>
                                            <p:attrNameLst>
                                              <p:attrName>ppt_w</p:attrName>
                                            </p:attrNameLst>
                                          </p:cBhvr>
                                          <p:tavLst>
                                            <p:tav tm="0">
                                              <p:val>
                                                <p:fltVal val="0"/>
                                              </p:val>
                                            </p:tav>
                                            <p:tav tm="100000">
                                              <p:val>
                                                <p:strVal val="#ppt_w"/>
                                              </p:val>
                                            </p:tav>
                                          </p:tavLst>
                                        </p:anim>
                                        <p:anim calcmode="lin" valueType="num">
                                          <p:cBhvr>
                                            <p:cTn id="25" dur="500" fill="hold"/>
                                            <p:tgtEl>
                                              <p:spTgt spid="141"/>
                                            </p:tgtEl>
                                            <p:attrNameLst>
                                              <p:attrName>ppt_h</p:attrName>
                                            </p:attrNameLst>
                                          </p:cBhvr>
                                          <p:tavLst>
                                            <p:tav tm="0">
                                              <p:val>
                                                <p:fltVal val="0"/>
                                              </p:val>
                                            </p:tav>
                                            <p:tav tm="100000">
                                              <p:val>
                                                <p:strVal val="#ppt_h"/>
                                              </p:val>
                                            </p:tav>
                                          </p:tavLst>
                                        </p:anim>
                                        <p:animEffect transition="in" filter="fade">
                                          <p:cBhvr>
                                            <p:cTn id="26" dur="500"/>
                                            <p:tgtEl>
                                              <p:spTgt spid="141"/>
                                            </p:tgtEl>
                                          </p:cBhvr>
                                        </p:animEffect>
                                      </p:childTnLst>
                                    </p:cTn>
                                  </p:par>
                                  <p:par>
                                    <p:cTn id="27" presetID="8" presetClass="emph" presetSubtype="0" fill="hold" nodeType="withEffect">
                                      <p:stCondLst>
                                        <p:cond delay="0"/>
                                      </p:stCondLst>
                                      <p:childTnLst>
                                        <p:animRot by="21600000">
                                          <p:cBhvr>
                                            <p:cTn id="28" dur="7000" fill="hold"/>
                                            <p:tgtEl>
                                              <p:spTgt spid="141"/>
                                            </p:tgtEl>
                                            <p:attrNameLst>
                                              <p:attrName>r</p:attrName>
                                            </p:attrNameLst>
                                          </p:cBhvr>
                                        </p:animRot>
                                      </p:childTnLst>
                                    </p:cTn>
                                  </p:par>
                                  <p:par>
                                    <p:cTn id="29" presetID="42"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1000"/>
                                            <p:tgtEl>
                                              <p:spTgt spid="147"/>
                                            </p:tgtEl>
                                          </p:cBhvr>
                                        </p:animEffect>
                                        <p:anim calcmode="lin" valueType="num">
                                          <p:cBhvr>
                                            <p:cTn id="37" dur="1000" fill="hold"/>
                                            <p:tgtEl>
                                              <p:spTgt spid="147"/>
                                            </p:tgtEl>
                                            <p:attrNameLst>
                                              <p:attrName>ppt_x</p:attrName>
                                            </p:attrNameLst>
                                          </p:cBhvr>
                                          <p:tavLst>
                                            <p:tav tm="0">
                                              <p:val>
                                                <p:strVal val="#ppt_x"/>
                                              </p:val>
                                            </p:tav>
                                            <p:tav tm="100000">
                                              <p:val>
                                                <p:strVal val="#ppt_x"/>
                                              </p:val>
                                            </p:tav>
                                          </p:tavLst>
                                        </p:anim>
                                        <p:anim calcmode="lin" valueType="num">
                                          <p:cBhvr>
                                            <p:cTn id="38" dur="1000" fill="hold"/>
                                            <p:tgtEl>
                                              <p:spTgt spid="147"/>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500"/>
                                            <p:tgtEl>
                                              <p:spTgt spid="115"/>
                                            </p:tgtEl>
                                          </p:cBhvr>
                                        </p:animEffect>
                                      </p:childTnLst>
                                    </p:cTn>
                                  </p:par>
                                  <p:par>
                                    <p:cTn id="42" presetID="22" presetClass="entr" presetSubtype="2"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wipe(right)">
                                          <p:cBhvr>
                                            <p:cTn id="44" dur="500"/>
                                            <p:tgtEl>
                                              <p:spTgt spid="121"/>
                                            </p:tgtEl>
                                          </p:cBhvr>
                                        </p:animEffect>
                                      </p:childTnLst>
                                    </p:cTn>
                                  </p:par>
                                  <p:par>
                                    <p:cTn id="45" presetID="22" presetClass="entr" presetSubtype="2"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right)">
                                          <p:cBhvr>
                                            <p:cTn id="47" dur="50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500" fill="hold"/>
                                            <p:tgtEl>
                                              <p:spTgt spid="96"/>
                                            </p:tgtEl>
                                            <p:attrNameLst>
                                              <p:attrName>ppt_w</p:attrName>
                                            </p:attrNameLst>
                                          </p:cBhvr>
                                          <p:tavLst>
                                            <p:tav tm="0">
                                              <p:val>
                                                <p:fltVal val="0"/>
                                              </p:val>
                                            </p:tav>
                                            <p:tav tm="100000">
                                              <p:val>
                                                <p:strVal val="#ppt_w"/>
                                              </p:val>
                                            </p:tav>
                                          </p:tavLst>
                                        </p:anim>
                                        <p:anim calcmode="lin" valueType="num">
                                          <p:cBhvr>
                                            <p:cTn id="51" dur="500" fill="hold"/>
                                            <p:tgtEl>
                                              <p:spTgt spid="96"/>
                                            </p:tgtEl>
                                            <p:attrNameLst>
                                              <p:attrName>ppt_h</p:attrName>
                                            </p:attrNameLst>
                                          </p:cBhvr>
                                          <p:tavLst>
                                            <p:tav tm="0">
                                              <p:val>
                                                <p:fltVal val="0"/>
                                              </p:val>
                                            </p:tav>
                                            <p:tav tm="100000">
                                              <p:val>
                                                <p:strVal val="#ppt_h"/>
                                              </p:val>
                                            </p:tav>
                                          </p:tavLst>
                                        </p:anim>
                                        <p:animEffect transition="in" filter="fade">
                                          <p:cBhvr>
                                            <p:cTn id="52" dur="500"/>
                                            <p:tgtEl>
                                              <p:spTgt spid="96"/>
                                            </p:tgtEl>
                                          </p:cBhvr>
                                        </p:animEffect>
                                      </p:childTnLst>
                                    </p:cTn>
                                  </p:par>
                                  <p:par>
                                    <p:cTn id="53" presetID="8" presetClass="emph" presetSubtype="0" fill="hold" nodeType="withEffect">
                                      <p:stCondLst>
                                        <p:cond delay="0"/>
                                      </p:stCondLst>
                                      <p:childTnLst>
                                        <p:animRot by="-10800000">
                                          <p:cBhvr>
                                            <p:cTn id="54" dur="2000" fill="hold"/>
                                            <p:tgtEl>
                                              <p:spTgt spid="96"/>
                                            </p:tgtEl>
                                            <p:attrNameLst>
                                              <p:attrName>r</p:attrName>
                                            </p:attrNameLst>
                                          </p:cBhvr>
                                        </p:animRot>
                                      </p:childTnLst>
                                    </p:cTn>
                                  </p:par>
                                  <p:par>
                                    <p:cTn id="55" presetID="53" presetClass="entr" presetSubtype="16"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childTnLst>
                                    </p:cTn>
                                  </p:par>
                                  <p:par>
                                    <p:cTn id="60" presetID="8" presetClass="emph" presetSubtype="0" fill="hold" nodeType="withEffect">
                                      <p:stCondLst>
                                        <p:cond delay="0"/>
                                      </p:stCondLst>
                                      <p:childTnLst>
                                        <p:animRot by="5400000">
                                          <p:cBhvr>
                                            <p:cTn id="61" dur="2000" fill="hold"/>
                                            <p:tgtEl>
                                              <p:spTgt spid="76"/>
                                            </p:tgtEl>
                                            <p:attrNameLst>
                                              <p:attrName>r</p:attrName>
                                            </p:attrNameLst>
                                          </p:cBhvr>
                                        </p:animRot>
                                      </p:childTnLst>
                                    </p:cTn>
                                  </p:par>
                                  <p:par>
                                    <p:cTn id="62" presetID="53" presetClass="entr" presetSubtype="16" fill="hold" nodeType="withEffect">
                                      <p:stCondLst>
                                        <p:cond delay="250"/>
                                      </p:stCondLst>
                                      <p:childTnLst>
                                        <p:set>
                                          <p:cBhvr>
                                            <p:cTn id="63" dur="1" fill="hold">
                                              <p:stCondLst>
                                                <p:cond delay="0"/>
                                              </p:stCondLst>
                                            </p:cTn>
                                            <p:tgtEl>
                                              <p:spTgt spid="87"/>
                                            </p:tgtEl>
                                            <p:attrNameLst>
                                              <p:attrName>style.visibility</p:attrName>
                                            </p:attrNameLst>
                                          </p:cBhvr>
                                          <p:to>
                                            <p:strVal val="visible"/>
                                          </p:to>
                                        </p:set>
                                        <p:anim calcmode="lin" valueType="num">
                                          <p:cBhvr>
                                            <p:cTn id="64" dur="500" fill="hold"/>
                                            <p:tgtEl>
                                              <p:spTgt spid="87"/>
                                            </p:tgtEl>
                                            <p:attrNameLst>
                                              <p:attrName>ppt_w</p:attrName>
                                            </p:attrNameLst>
                                          </p:cBhvr>
                                          <p:tavLst>
                                            <p:tav tm="0">
                                              <p:val>
                                                <p:fltVal val="0"/>
                                              </p:val>
                                            </p:tav>
                                            <p:tav tm="100000">
                                              <p:val>
                                                <p:strVal val="#ppt_w"/>
                                              </p:val>
                                            </p:tav>
                                          </p:tavLst>
                                        </p:anim>
                                        <p:anim calcmode="lin" valueType="num">
                                          <p:cBhvr>
                                            <p:cTn id="65" dur="500" fill="hold"/>
                                            <p:tgtEl>
                                              <p:spTgt spid="87"/>
                                            </p:tgtEl>
                                            <p:attrNameLst>
                                              <p:attrName>ppt_h</p:attrName>
                                            </p:attrNameLst>
                                          </p:cBhvr>
                                          <p:tavLst>
                                            <p:tav tm="0">
                                              <p:val>
                                                <p:fltVal val="0"/>
                                              </p:val>
                                            </p:tav>
                                            <p:tav tm="100000">
                                              <p:val>
                                                <p:strVal val="#ppt_h"/>
                                              </p:val>
                                            </p:tav>
                                          </p:tavLst>
                                        </p:anim>
                                        <p:animEffect transition="in" filter="fade">
                                          <p:cBhvr>
                                            <p:cTn id="66" dur="500"/>
                                            <p:tgtEl>
                                              <p:spTgt spid="87"/>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7" name="组合 86"/>
          <p:cNvGrpSpPr/>
          <p:nvPr/>
        </p:nvGrpSpPr>
        <p:grpSpPr>
          <a:xfrm rot="19781084">
            <a:off x="7110810"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19347" t="42269" r="25874" b="19399"/>
          <a:stretch/>
        </p:blipFill>
        <p:spPr>
          <a:xfrm>
            <a:off x="8557845" y="2491528"/>
            <a:ext cx="2813538" cy="11074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284" t="59567" r="183"/>
          <a:stretch/>
        </p:blipFill>
        <p:spPr>
          <a:xfrm>
            <a:off x="1008183" y="3962400"/>
            <a:ext cx="10631551" cy="2429313"/>
          </a:xfrm>
          <a:prstGeom prst="rect">
            <a:avLst/>
          </a:prstGeom>
          <a:effectLst>
            <a:outerShdw blurRad="165100" dir="16200000" rotWithShape="0">
              <a:schemeClr val="bg1">
                <a:alpha val="90000"/>
              </a:schemeClr>
            </a:outerShdw>
          </a:effectLst>
        </p:spPr>
      </p:pic>
      <p:grpSp>
        <p:nvGrpSpPr>
          <p:cNvPr id="4" name="组合 3"/>
          <p:cNvGrpSpPr/>
          <p:nvPr/>
        </p:nvGrpSpPr>
        <p:grpSpPr>
          <a:xfrm>
            <a:off x="1"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 name="组合 8"/>
          <p:cNvGrpSpPr/>
          <p:nvPr/>
        </p:nvGrpSpPr>
        <p:grpSpPr>
          <a:xfrm rot="19652793">
            <a:off x="3150776" y="101200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FFFFFF"/>
                  </a:solidFill>
                  <a:effectLst/>
                  <a:uLnTx/>
                  <a:uFillTx/>
                  <a:latin typeface="Calibri"/>
                  <a:ea typeface="宋体" panose="02010600030101010101" pitchFamily="2" charset="-122"/>
                  <a:cs typeface="+mn-cs"/>
                </a:endParaRPr>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FFFFFF"/>
                  </a:solidFill>
                  <a:effectLst/>
                  <a:uLnTx/>
                  <a:uFillTx/>
                  <a:latin typeface="Calibri"/>
                  <a:ea typeface="宋体" panose="02010600030101010101" pitchFamily="2" charset="-122"/>
                  <a:cs typeface="+mn-cs"/>
                </a:endParaRPr>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7" name="组合 16"/>
          <p:cNvGrpSpPr/>
          <p:nvPr/>
        </p:nvGrpSpPr>
        <p:grpSpPr>
          <a:xfrm>
            <a:off x="370416" y="1095001"/>
            <a:ext cx="2230454" cy="1398934"/>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6" name="组合 25"/>
          <p:cNvGrpSpPr/>
          <p:nvPr/>
        </p:nvGrpSpPr>
        <p:grpSpPr>
          <a:xfrm rot="2224307">
            <a:off x="761417" y="14191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32" name="组合 31"/>
          <p:cNvGrpSpPr/>
          <p:nvPr/>
        </p:nvGrpSpPr>
        <p:grpSpPr>
          <a:xfrm rot="1562261">
            <a:off x="2749051" y="-23906"/>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sp>
        <p:nvSpPr>
          <p:cNvPr id="84" name="弧形 83"/>
          <p:cNvSpPr/>
          <p:nvPr/>
        </p:nvSpPr>
        <p:spPr>
          <a:xfrm rot="17645248">
            <a:off x="2071172" y="1257446"/>
            <a:ext cx="1905358" cy="1905358"/>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5" name="弧形 84"/>
          <p:cNvSpPr/>
          <p:nvPr/>
        </p:nvSpPr>
        <p:spPr>
          <a:xfrm rot="6270057" flipH="1">
            <a:off x="323041" y="38096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6" name="弧形 85"/>
          <p:cNvSpPr/>
          <p:nvPr/>
        </p:nvSpPr>
        <p:spPr>
          <a:xfrm rot="18280354">
            <a:off x="1386477" y="623496"/>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nvGrpSpPr>
          <p:cNvPr id="78" name="组合 77"/>
          <p:cNvGrpSpPr/>
          <p:nvPr/>
        </p:nvGrpSpPr>
        <p:grpSpPr>
          <a:xfrm rot="920444">
            <a:off x="8928545" y="3352533"/>
            <a:ext cx="577446"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4" name="Picture 43">
            <a:extLst>
              <a:ext uri="{FF2B5EF4-FFF2-40B4-BE49-F238E27FC236}">
                <a16:creationId xmlns:a16="http://schemas.microsoft.com/office/drawing/2014/main" id="{9222A3F1-89EE-4B83-9A51-EB32812753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8721" y="1817879"/>
            <a:ext cx="8412999" cy="2262105"/>
          </a:xfrm>
          <a:prstGeom prst="rect">
            <a:avLst/>
          </a:prstGeom>
        </p:spPr>
      </p:pic>
    </p:spTree>
    <p:extLst>
      <p:ext uri="{BB962C8B-B14F-4D97-AF65-F5344CB8AC3E}">
        <p14:creationId xmlns:p14="http://schemas.microsoft.com/office/powerpoint/2010/main" val="1446926299"/>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1750"/>
                                            <p:tgtEl>
                                              <p:spTgt spid="16"/>
                                            </p:tgtEl>
                                            <p:attrNameLst>
                                              <p:attrName>ppt_x</p:attrName>
                                            </p:attrNameLst>
                                          </p:cBhvr>
                                          <p:tavLst>
                                            <p:tav tm="0">
                                              <p:val>
                                                <p:strVal val="ppt_x"/>
                                              </p:val>
                                            </p:tav>
                                            <p:tav tm="100000">
                                              <p:val>
                                                <p:strVal val="1+ppt_w/2"/>
                                              </p:val>
                                            </p:tav>
                                          </p:tavLst>
                                        </p:anim>
                                        <p:anim calcmode="lin" valueType="num">
                                          <p:cBhvr additive="base">
                                            <p:cTn id="24" dur="1750"/>
                                            <p:tgtEl>
                                              <p:spTgt spid="16"/>
                                            </p:tgtEl>
                                            <p:attrNameLst>
                                              <p:attrName>ppt_y</p:attrName>
                                            </p:attrNameLst>
                                          </p:cBhvr>
                                          <p:tavLst>
                                            <p:tav tm="0">
                                              <p:val>
                                                <p:strVal val="ppt_y"/>
                                              </p:val>
                                            </p:tav>
                                            <p:tav tm="100000">
                                              <p:val>
                                                <p:strVal val="ppt_y"/>
                                              </p:val>
                                            </p:tav>
                                          </p:tavLst>
                                        </p:anim>
                                        <p:set>
                                          <p:cBhvr>
                                            <p:cTn id="25" dur="1" fill="hold">
                                              <p:stCondLst>
                                                <p:cond delay="1749"/>
                                              </p:stCondLst>
                                            </p:cTn>
                                            <p:tgtEl>
                                              <p:spTgt spid="16"/>
                                            </p:tgtEl>
                                            <p:attrNameLst>
                                              <p:attrName>style.visibility</p:attrName>
                                            </p:attrNameLst>
                                          </p:cBhvr>
                                          <p:to>
                                            <p:strVal val="hidden"/>
                                          </p:to>
                                        </p:set>
                                      </p:childTnLst>
                                    </p:cTn>
                                  </p:par>
                                  <p:par>
                                    <p:cTn id="26" presetID="2" presetClass="entr" presetSubtype="4" fill="hold" nodeType="withEffect" p14:presetBounceEnd="5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50000">
                                          <p:cBhvr additive="base">
                                            <p:cTn id="28" dur="1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9" dur="1500" fill="hold"/>
                                            <p:tgtEl>
                                              <p:spTgt spid="17"/>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750" fill="hold"/>
                                            <p:tgtEl>
                                              <p:spTgt spid="78"/>
                                            </p:tgtEl>
                                            <p:attrNameLst>
                                              <p:attrName>ppt_w</p:attrName>
                                            </p:attrNameLst>
                                          </p:cBhvr>
                                          <p:tavLst>
                                            <p:tav tm="0">
                                              <p:val>
                                                <p:fltVal val="0"/>
                                              </p:val>
                                            </p:tav>
                                            <p:tav tm="100000">
                                              <p:val>
                                                <p:strVal val="#ppt_w"/>
                                              </p:val>
                                            </p:tav>
                                          </p:tavLst>
                                        </p:anim>
                                        <p:anim calcmode="lin" valueType="num">
                                          <p:cBhvr>
                                            <p:cTn id="57" dur="750" fill="hold"/>
                                            <p:tgtEl>
                                              <p:spTgt spid="78"/>
                                            </p:tgtEl>
                                            <p:attrNameLst>
                                              <p:attrName>ppt_h</p:attrName>
                                            </p:attrNameLst>
                                          </p:cBhvr>
                                          <p:tavLst>
                                            <p:tav tm="0">
                                              <p:val>
                                                <p:fltVal val="0"/>
                                              </p:val>
                                            </p:tav>
                                            <p:tav tm="100000">
                                              <p:val>
                                                <p:strVal val="#ppt_h"/>
                                              </p:val>
                                            </p:tav>
                                          </p:tavLst>
                                        </p:anim>
                                        <p:animEffect transition="in" filter="fade">
                                          <p:cBhvr>
                                            <p:cTn id="58" dur="750"/>
                                            <p:tgtEl>
                                              <p:spTgt spid="78"/>
                                            </p:tgtEl>
                                          </p:cBhvr>
                                        </p:animEffect>
                                      </p:childTnLst>
                                    </p:cTn>
                                  </p:par>
                                  <p:par>
                                    <p:cTn id="59" presetID="8" presetClass="emph" presetSubtype="0" fill="hold" nodeType="withEffect">
                                      <p:stCondLst>
                                        <p:cond delay="0"/>
                                      </p:stCondLst>
                                      <p:childTnLst>
                                        <p:animRot by="10800000">
                                          <p:cBhvr>
                                            <p:cTn id="60" dur="4750" fill="hold"/>
                                            <p:tgtEl>
                                              <p:spTgt spid="78"/>
                                            </p:tgtEl>
                                            <p:attrNameLst>
                                              <p:attrName>r</p:attrName>
                                            </p:attrNameLst>
                                          </p:cBhvr>
                                        </p:animRot>
                                      </p:childTnLst>
                                    </p:cTn>
                                  </p:par>
                                  <p:par>
                                    <p:cTn id="61" presetID="53" presetClass="entr" presetSubtype="16" fill="hold" nodeType="withEffect">
                                      <p:stCondLst>
                                        <p:cond delay="75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1750"/>
                                            <p:tgtEl>
                                              <p:spTgt spid="16"/>
                                            </p:tgtEl>
                                            <p:attrNameLst>
                                              <p:attrName>ppt_x</p:attrName>
                                            </p:attrNameLst>
                                          </p:cBhvr>
                                          <p:tavLst>
                                            <p:tav tm="0">
                                              <p:val>
                                                <p:strVal val="ppt_x"/>
                                              </p:val>
                                            </p:tav>
                                            <p:tav tm="100000">
                                              <p:val>
                                                <p:strVal val="1+ppt_w/2"/>
                                              </p:val>
                                            </p:tav>
                                          </p:tavLst>
                                        </p:anim>
                                        <p:anim calcmode="lin" valueType="num">
                                          <p:cBhvr additive="base">
                                            <p:cTn id="24" dur="1750"/>
                                            <p:tgtEl>
                                              <p:spTgt spid="16"/>
                                            </p:tgtEl>
                                            <p:attrNameLst>
                                              <p:attrName>ppt_y</p:attrName>
                                            </p:attrNameLst>
                                          </p:cBhvr>
                                          <p:tavLst>
                                            <p:tav tm="0">
                                              <p:val>
                                                <p:strVal val="ppt_y"/>
                                              </p:val>
                                            </p:tav>
                                            <p:tav tm="100000">
                                              <p:val>
                                                <p:strVal val="ppt_y"/>
                                              </p:val>
                                            </p:tav>
                                          </p:tavLst>
                                        </p:anim>
                                        <p:set>
                                          <p:cBhvr>
                                            <p:cTn id="25" dur="1" fill="hold">
                                              <p:stCondLst>
                                                <p:cond delay="1749"/>
                                              </p:stCondLst>
                                            </p:cTn>
                                            <p:tgtEl>
                                              <p:spTgt spid="16"/>
                                            </p:tgtEl>
                                            <p:attrNameLst>
                                              <p:attrName>style.visibility</p:attrName>
                                            </p:attrNameLst>
                                          </p:cBhvr>
                                          <p:to>
                                            <p:strVal val="hidden"/>
                                          </p:to>
                                        </p:set>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500" fill="hold"/>
                                            <p:tgtEl>
                                              <p:spTgt spid="17"/>
                                            </p:tgtEl>
                                            <p:attrNameLst>
                                              <p:attrName>ppt_x</p:attrName>
                                            </p:attrNameLst>
                                          </p:cBhvr>
                                          <p:tavLst>
                                            <p:tav tm="0">
                                              <p:val>
                                                <p:strVal val="#ppt_x"/>
                                              </p:val>
                                            </p:tav>
                                            <p:tav tm="100000">
                                              <p:val>
                                                <p:strVal val="#ppt_x"/>
                                              </p:val>
                                            </p:tav>
                                          </p:tavLst>
                                        </p:anim>
                                        <p:anim calcmode="lin" valueType="num">
                                          <p:cBhvr additive="base">
                                            <p:cTn id="29" dur="1500" fill="hold"/>
                                            <p:tgtEl>
                                              <p:spTgt spid="17"/>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750" fill="hold"/>
                                            <p:tgtEl>
                                              <p:spTgt spid="78"/>
                                            </p:tgtEl>
                                            <p:attrNameLst>
                                              <p:attrName>ppt_w</p:attrName>
                                            </p:attrNameLst>
                                          </p:cBhvr>
                                          <p:tavLst>
                                            <p:tav tm="0">
                                              <p:val>
                                                <p:fltVal val="0"/>
                                              </p:val>
                                            </p:tav>
                                            <p:tav tm="100000">
                                              <p:val>
                                                <p:strVal val="#ppt_w"/>
                                              </p:val>
                                            </p:tav>
                                          </p:tavLst>
                                        </p:anim>
                                        <p:anim calcmode="lin" valueType="num">
                                          <p:cBhvr>
                                            <p:cTn id="57" dur="750" fill="hold"/>
                                            <p:tgtEl>
                                              <p:spTgt spid="78"/>
                                            </p:tgtEl>
                                            <p:attrNameLst>
                                              <p:attrName>ppt_h</p:attrName>
                                            </p:attrNameLst>
                                          </p:cBhvr>
                                          <p:tavLst>
                                            <p:tav tm="0">
                                              <p:val>
                                                <p:fltVal val="0"/>
                                              </p:val>
                                            </p:tav>
                                            <p:tav tm="100000">
                                              <p:val>
                                                <p:strVal val="#ppt_h"/>
                                              </p:val>
                                            </p:tav>
                                          </p:tavLst>
                                        </p:anim>
                                        <p:animEffect transition="in" filter="fade">
                                          <p:cBhvr>
                                            <p:cTn id="58" dur="750"/>
                                            <p:tgtEl>
                                              <p:spTgt spid="78"/>
                                            </p:tgtEl>
                                          </p:cBhvr>
                                        </p:animEffect>
                                      </p:childTnLst>
                                    </p:cTn>
                                  </p:par>
                                  <p:par>
                                    <p:cTn id="59" presetID="8" presetClass="emph" presetSubtype="0" fill="hold" nodeType="withEffect">
                                      <p:stCondLst>
                                        <p:cond delay="0"/>
                                      </p:stCondLst>
                                      <p:childTnLst>
                                        <p:animRot by="10800000">
                                          <p:cBhvr>
                                            <p:cTn id="60" dur="4750" fill="hold"/>
                                            <p:tgtEl>
                                              <p:spTgt spid="78"/>
                                            </p:tgtEl>
                                            <p:attrNameLst>
                                              <p:attrName>r</p:attrName>
                                            </p:attrNameLst>
                                          </p:cBhvr>
                                        </p:animRot>
                                      </p:childTnLst>
                                    </p:cTn>
                                  </p:par>
                                  <p:par>
                                    <p:cTn id="61" presetID="53" presetClass="entr" presetSubtype="16" fill="hold" nodeType="withEffect">
                                      <p:stCondLst>
                                        <p:cond delay="75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13" name="图片 44">
            <a:extLst>
              <a:ext uri="{FF2B5EF4-FFF2-40B4-BE49-F238E27FC236}">
                <a16:creationId xmlns:a16="http://schemas.microsoft.com/office/drawing/2014/main" id="{AE9BCBE9-6B37-44E0-98CD-D93AD1170926}"/>
              </a:ext>
            </a:extLst>
          </p:cNvPr>
          <p:cNvPicPr>
            <a:picLocks noChangeAspect="1"/>
          </p:cNvPicPr>
          <p:nvPr/>
        </p:nvPicPr>
        <p:blipFill rotWithShape="1">
          <a:blip r:embed="rId3">
            <a:extLst>
              <a:ext uri="{28A0092B-C50C-407E-A947-70E740481C1C}">
                <a14:useLocalDpi xmlns:a14="http://schemas.microsoft.com/office/drawing/2010/main" val="0"/>
              </a:ext>
            </a:extLst>
          </a:blip>
          <a:srcRect l="63492" t="19496" r="20058" b="16370"/>
          <a:stretch/>
        </p:blipFill>
        <p:spPr>
          <a:xfrm>
            <a:off x="503714" y="1886217"/>
            <a:ext cx="1321220" cy="2897414"/>
          </a:xfrm>
          <a:prstGeom prst="rect">
            <a:avLst/>
          </a:prstGeom>
        </p:spPr>
      </p:pic>
      <p:grpSp>
        <p:nvGrpSpPr>
          <p:cNvPr id="14" name="组合 73">
            <a:extLst>
              <a:ext uri="{FF2B5EF4-FFF2-40B4-BE49-F238E27FC236}">
                <a16:creationId xmlns:a16="http://schemas.microsoft.com/office/drawing/2014/main" id="{194AADA8-2580-4585-AEC1-C968C5327AD5}"/>
              </a:ext>
            </a:extLst>
          </p:cNvPr>
          <p:cNvGrpSpPr/>
          <p:nvPr/>
        </p:nvGrpSpPr>
        <p:grpSpPr>
          <a:xfrm>
            <a:off x="0" y="3003732"/>
            <a:ext cx="6346925" cy="2262554"/>
            <a:chOff x="0" y="4595446"/>
            <a:chExt cx="6346925" cy="2262554"/>
          </a:xfrm>
        </p:grpSpPr>
        <p:sp>
          <p:nvSpPr>
            <p:cNvPr id="15" name="任意多边形 71">
              <a:extLst>
                <a:ext uri="{FF2B5EF4-FFF2-40B4-BE49-F238E27FC236}">
                  <a16:creationId xmlns:a16="http://schemas.microsoft.com/office/drawing/2014/main" id="{3C9CBB61-9614-471B-BAC0-9FF9CFA4B6E3}"/>
                </a:ext>
              </a:extLst>
            </p:cNvPr>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任意多边形 68">
              <a:extLst>
                <a:ext uri="{FF2B5EF4-FFF2-40B4-BE49-F238E27FC236}">
                  <a16:creationId xmlns:a16="http://schemas.microsoft.com/office/drawing/2014/main" id="{C4C6B69F-FEA9-4A67-9EE2-ED59BC3A4A10}"/>
                </a:ext>
              </a:extLst>
            </p:cNvPr>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44">
            <a:extLst>
              <a:ext uri="{FF2B5EF4-FFF2-40B4-BE49-F238E27FC236}">
                <a16:creationId xmlns:a16="http://schemas.microsoft.com/office/drawing/2014/main" id="{AA0F831D-6CD7-42F9-AAAA-646933618037}"/>
              </a:ext>
            </a:extLst>
          </p:cNvPr>
          <p:cNvGrpSpPr/>
          <p:nvPr/>
        </p:nvGrpSpPr>
        <p:grpSpPr>
          <a:xfrm rot="1845734">
            <a:off x="4070410" y="1798308"/>
            <a:ext cx="1270929" cy="938559"/>
            <a:chOff x="467955" y="825830"/>
            <a:chExt cx="1688486" cy="1246918"/>
          </a:xfrm>
        </p:grpSpPr>
        <p:sp>
          <p:nvSpPr>
            <p:cNvPr id="18" name="梯形 96">
              <a:extLst>
                <a:ext uri="{FF2B5EF4-FFF2-40B4-BE49-F238E27FC236}">
                  <a16:creationId xmlns:a16="http://schemas.microsoft.com/office/drawing/2014/main" id="{EA60B076-359F-4F7F-BB05-52EFD82E5350}"/>
                </a:ext>
              </a:extLst>
            </p:cNvPr>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梯形 96">
              <a:extLst>
                <a:ext uri="{FF2B5EF4-FFF2-40B4-BE49-F238E27FC236}">
                  <a16:creationId xmlns:a16="http://schemas.microsoft.com/office/drawing/2014/main" id="{ACD629D6-9B91-458E-9858-DFE44E47041E}"/>
                </a:ext>
              </a:extLst>
            </p:cNvPr>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47">
              <a:extLst>
                <a:ext uri="{FF2B5EF4-FFF2-40B4-BE49-F238E27FC236}">
                  <a16:creationId xmlns:a16="http://schemas.microsoft.com/office/drawing/2014/main" id="{BCC709D9-C218-4B59-8CF8-0D8D4F9184A5}"/>
                </a:ext>
              </a:extLst>
            </p:cNvPr>
            <p:cNvGrpSpPr/>
            <p:nvPr/>
          </p:nvGrpSpPr>
          <p:grpSpPr>
            <a:xfrm rot="21335217">
              <a:off x="1363234" y="825830"/>
              <a:ext cx="793207" cy="804046"/>
              <a:chOff x="7973454" y="5027358"/>
              <a:chExt cx="1573288" cy="1594782"/>
            </a:xfrm>
          </p:grpSpPr>
          <p:sp>
            <p:nvSpPr>
              <p:cNvPr id="21" name="五角星 2">
                <a:extLst>
                  <a:ext uri="{FF2B5EF4-FFF2-40B4-BE49-F238E27FC236}">
                    <a16:creationId xmlns:a16="http://schemas.microsoft.com/office/drawing/2014/main" id="{28DBD1B7-CFEB-4401-B55A-A872482E0083}"/>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五角星 2">
                <a:extLst>
                  <a:ext uri="{FF2B5EF4-FFF2-40B4-BE49-F238E27FC236}">
                    <a16:creationId xmlns:a16="http://schemas.microsoft.com/office/drawing/2014/main" id="{2EA18871-AF57-4F1D-B960-CDD9D1EEFEAF}"/>
                  </a:ext>
                </a:extLst>
              </p:cNvPr>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3" name="组合 36">
            <a:extLst>
              <a:ext uri="{FF2B5EF4-FFF2-40B4-BE49-F238E27FC236}">
                <a16:creationId xmlns:a16="http://schemas.microsoft.com/office/drawing/2014/main" id="{6281E02F-9F28-46BD-89F7-C17D87967A76}"/>
              </a:ext>
            </a:extLst>
          </p:cNvPr>
          <p:cNvGrpSpPr/>
          <p:nvPr/>
        </p:nvGrpSpPr>
        <p:grpSpPr>
          <a:xfrm rot="2224307">
            <a:off x="11246596" y="4435130"/>
            <a:ext cx="555837" cy="545616"/>
            <a:chOff x="10646778" y="4753862"/>
            <a:chExt cx="751521" cy="737702"/>
          </a:xfrm>
        </p:grpSpPr>
        <p:sp>
          <p:nvSpPr>
            <p:cNvPr id="24" name="五角星 2">
              <a:extLst>
                <a:ext uri="{FF2B5EF4-FFF2-40B4-BE49-F238E27FC236}">
                  <a16:creationId xmlns:a16="http://schemas.microsoft.com/office/drawing/2014/main" id="{FE7788E4-EA4D-41B7-9702-9B5539620EED}"/>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38">
              <a:extLst>
                <a:ext uri="{FF2B5EF4-FFF2-40B4-BE49-F238E27FC236}">
                  <a16:creationId xmlns:a16="http://schemas.microsoft.com/office/drawing/2014/main" id="{CA61320B-71D4-40A3-939D-AE44531D24ED}"/>
                </a:ext>
              </a:extLst>
            </p:cNvPr>
            <p:cNvGrpSpPr/>
            <p:nvPr/>
          </p:nvGrpSpPr>
          <p:grpSpPr>
            <a:xfrm>
              <a:off x="10646778" y="4762829"/>
              <a:ext cx="749726" cy="728735"/>
              <a:chOff x="11012539" y="4493889"/>
              <a:chExt cx="749726" cy="728735"/>
            </a:xfrm>
          </p:grpSpPr>
          <p:sp>
            <p:nvSpPr>
              <p:cNvPr id="26" name="五角星 2">
                <a:extLst>
                  <a:ext uri="{FF2B5EF4-FFF2-40B4-BE49-F238E27FC236}">
                    <a16:creationId xmlns:a16="http://schemas.microsoft.com/office/drawing/2014/main" id="{8FDC37B6-1D92-4709-BD54-AE7848C91F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五角星 2">
                <a:extLst>
                  <a:ext uri="{FF2B5EF4-FFF2-40B4-BE49-F238E27FC236}">
                    <a16:creationId xmlns:a16="http://schemas.microsoft.com/office/drawing/2014/main" id="{2E6AE4ED-95E9-44BC-B455-BC5744F189A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五角星 2">
                <a:extLst>
                  <a:ext uri="{FF2B5EF4-FFF2-40B4-BE49-F238E27FC236}">
                    <a16:creationId xmlns:a16="http://schemas.microsoft.com/office/drawing/2014/main" id="{16F17AD9-0B0F-4ED7-BB0F-5EDF5ED784E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3">
            <a:extLst>
              <a:ext uri="{FF2B5EF4-FFF2-40B4-BE49-F238E27FC236}">
                <a16:creationId xmlns:a16="http://schemas.microsoft.com/office/drawing/2014/main" id="{A7FF4C83-764C-43DB-81E3-AC7A34CB91EF}"/>
              </a:ext>
            </a:extLst>
          </p:cNvPr>
          <p:cNvGrpSpPr/>
          <p:nvPr/>
        </p:nvGrpSpPr>
        <p:grpSpPr>
          <a:xfrm>
            <a:off x="10109719" y="4369776"/>
            <a:ext cx="1148113" cy="1482591"/>
            <a:chOff x="0" y="0"/>
            <a:chExt cx="3604899" cy="4899660"/>
          </a:xfrm>
        </p:grpSpPr>
        <p:grpSp>
          <p:nvGrpSpPr>
            <p:cNvPr id="30" name="组合 24">
              <a:extLst>
                <a:ext uri="{FF2B5EF4-FFF2-40B4-BE49-F238E27FC236}">
                  <a16:creationId xmlns:a16="http://schemas.microsoft.com/office/drawing/2014/main" id="{C441B1DC-A3A9-4F00-81AD-320AD6726A20}"/>
                </a:ext>
              </a:extLst>
            </p:cNvPr>
            <p:cNvGrpSpPr/>
            <p:nvPr/>
          </p:nvGrpSpPr>
          <p:grpSpPr>
            <a:xfrm>
              <a:off x="0" y="0"/>
              <a:ext cx="1007745" cy="4896486"/>
              <a:chOff x="0" y="0"/>
              <a:chExt cx="1008112" cy="4752528"/>
            </a:xfrm>
          </p:grpSpPr>
          <p:sp>
            <p:nvSpPr>
              <p:cNvPr id="47" name="矩形 52">
                <a:extLst>
                  <a:ext uri="{FF2B5EF4-FFF2-40B4-BE49-F238E27FC236}">
                    <a16:creationId xmlns:a16="http://schemas.microsoft.com/office/drawing/2014/main" id="{ADF5E0FB-D663-427D-901D-A0D5539C3D6E}"/>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53">
                <a:extLst>
                  <a:ext uri="{FF2B5EF4-FFF2-40B4-BE49-F238E27FC236}">
                    <a16:creationId xmlns:a16="http://schemas.microsoft.com/office/drawing/2014/main" id="{0F8E9EC8-C573-4F24-8BDD-9E703D468A1D}"/>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矩形 54">
                <a:extLst>
                  <a:ext uri="{FF2B5EF4-FFF2-40B4-BE49-F238E27FC236}">
                    <a16:creationId xmlns:a16="http://schemas.microsoft.com/office/drawing/2014/main" id="{429A5E12-A5E0-43E4-8393-968F4A49F764}"/>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梯形 55">
                <a:extLst>
                  <a:ext uri="{FF2B5EF4-FFF2-40B4-BE49-F238E27FC236}">
                    <a16:creationId xmlns:a16="http://schemas.microsoft.com/office/drawing/2014/main" id="{46776185-C3FB-4822-BBBB-1553D4476AAE}"/>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等腰三角形 56">
                <a:extLst>
                  <a:ext uri="{FF2B5EF4-FFF2-40B4-BE49-F238E27FC236}">
                    <a16:creationId xmlns:a16="http://schemas.microsoft.com/office/drawing/2014/main" id="{684C4689-6F03-440D-B61C-B7101C99527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矩形 57">
                <a:extLst>
                  <a:ext uri="{FF2B5EF4-FFF2-40B4-BE49-F238E27FC236}">
                    <a16:creationId xmlns:a16="http://schemas.microsoft.com/office/drawing/2014/main" id="{9024ECA4-798B-4024-8006-2EC82862806D}"/>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同侧圆角矩形 58">
                <a:extLst>
                  <a:ext uri="{FF2B5EF4-FFF2-40B4-BE49-F238E27FC236}">
                    <a16:creationId xmlns:a16="http://schemas.microsoft.com/office/drawing/2014/main" id="{A2D735D0-CCE7-4AE4-9846-33BD84D8871C}"/>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1" name="组合 25">
              <a:extLst>
                <a:ext uri="{FF2B5EF4-FFF2-40B4-BE49-F238E27FC236}">
                  <a16:creationId xmlns:a16="http://schemas.microsoft.com/office/drawing/2014/main" id="{31B667CE-04AB-42A9-867A-575D859C3F7A}"/>
                </a:ext>
              </a:extLst>
            </p:cNvPr>
            <p:cNvGrpSpPr/>
            <p:nvPr/>
          </p:nvGrpSpPr>
          <p:grpSpPr>
            <a:xfrm>
              <a:off x="1162050" y="1371600"/>
              <a:ext cx="1007745" cy="3528060"/>
              <a:chOff x="1152128" y="1368152"/>
              <a:chExt cx="1008112" cy="4752528"/>
            </a:xfrm>
          </p:grpSpPr>
          <p:sp>
            <p:nvSpPr>
              <p:cNvPr id="40" name="矩形 34">
                <a:extLst>
                  <a:ext uri="{FF2B5EF4-FFF2-40B4-BE49-F238E27FC236}">
                    <a16:creationId xmlns:a16="http://schemas.microsoft.com/office/drawing/2014/main" id="{23BA1F17-AC9A-4346-8DFA-20A18D1A80CD}"/>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5">
                <a:extLst>
                  <a:ext uri="{FF2B5EF4-FFF2-40B4-BE49-F238E27FC236}">
                    <a16:creationId xmlns:a16="http://schemas.microsoft.com/office/drawing/2014/main" id="{4C1CE993-5415-4A1E-AD0A-4839A7F6D0E2}"/>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7">
                <a:extLst>
                  <a:ext uri="{FF2B5EF4-FFF2-40B4-BE49-F238E27FC236}">
                    <a16:creationId xmlns:a16="http://schemas.microsoft.com/office/drawing/2014/main" id="{61BFA0CD-2024-494B-9CC8-E5B0F48EB563}"/>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梯形 48">
                <a:extLst>
                  <a:ext uri="{FF2B5EF4-FFF2-40B4-BE49-F238E27FC236}">
                    <a16:creationId xmlns:a16="http://schemas.microsoft.com/office/drawing/2014/main" id="{598D5B2B-8E31-4C84-B114-1875A6DA7133}"/>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等腰三角形 49">
                <a:extLst>
                  <a:ext uri="{FF2B5EF4-FFF2-40B4-BE49-F238E27FC236}">
                    <a16:creationId xmlns:a16="http://schemas.microsoft.com/office/drawing/2014/main" id="{B3395701-6533-4C27-BB46-7AE010F2A658}"/>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矩形 50">
                <a:extLst>
                  <a:ext uri="{FF2B5EF4-FFF2-40B4-BE49-F238E27FC236}">
                    <a16:creationId xmlns:a16="http://schemas.microsoft.com/office/drawing/2014/main" id="{5E2785D9-6295-41A2-AABF-B33246536F54}"/>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同侧圆角矩形 51">
                <a:extLst>
                  <a:ext uri="{FF2B5EF4-FFF2-40B4-BE49-F238E27FC236}">
                    <a16:creationId xmlns:a16="http://schemas.microsoft.com/office/drawing/2014/main" id="{748BD3B6-82FE-4499-8F0C-9F359F8F92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2" name="组合 26">
              <a:extLst>
                <a:ext uri="{FF2B5EF4-FFF2-40B4-BE49-F238E27FC236}">
                  <a16:creationId xmlns:a16="http://schemas.microsoft.com/office/drawing/2014/main" id="{331BD7C9-48E2-4030-A0C9-016B81C47F30}"/>
                </a:ext>
              </a:extLst>
            </p:cNvPr>
            <p:cNvGrpSpPr/>
            <p:nvPr/>
          </p:nvGrpSpPr>
          <p:grpSpPr>
            <a:xfrm>
              <a:off x="2381253" y="152400"/>
              <a:ext cx="1223646" cy="4738370"/>
              <a:chOff x="2376264" y="157967"/>
              <a:chExt cx="1008112" cy="4964224"/>
            </a:xfrm>
          </p:grpSpPr>
          <p:sp>
            <p:nvSpPr>
              <p:cNvPr id="33" name="矩形 27">
                <a:extLst>
                  <a:ext uri="{FF2B5EF4-FFF2-40B4-BE49-F238E27FC236}">
                    <a16:creationId xmlns:a16="http://schemas.microsoft.com/office/drawing/2014/main" id="{1A75488F-0D48-4A57-AC33-2A72FD07BE31}"/>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矩形 28">
                <a:extLst>
                  <a:ext uri="{FF2B5EF4-FFF2-40B4-BE49-F238E27FC236}">
                    <a16:creationId xmlns:a16="http://schemas.microsoft.com/office/drawing/2014/main" id="{32BE0A46-A1DE-41A6-8B25-25E55EDA8A3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矩形 29">
                <a:extLst>
                  <a:ext uri="{FF2B5EF4-FFF2-40B4-BE49-F238E27FC236}">
                    <a16:creationId xmlns:a16="http://schemas.microsoft.com/office/drawing/2014/main" id="{9CA320BC-4964-4825-B2EA-904D66078136}"/>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梯形 30">
                <a:extLst>
                  <a:ext uri="{FF2B5EF4-FFF2-40B4-BE49-F238E27FC236}">
                    <a16:creationId xmlns:a16="http://schemas.microsoft.com/office/drawing/2014/main" id="{D661B702-94A1-45A4-8D33-9750ACBE46CD}"/>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等腰三角形 31">
                <a:extLst>
                  <a:ext uri="{FF2B5EF4-FFF2-40B4-BE49-F238E27FC236}">
                    <a16:creationId xmlns:a16="http://schemas.microsoft.com/office/drawing/2014/main" id="{4E9E7576-5E7A-4ADE-8BDE-BAD215C80EF2}"/>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矩形 32">
                <a:extLst>
                  <a:ext uri="{FF2B5EF4-FFF2-40B4-BE49-F238E27FC236}">
                    <a16:creationId xmlns:a16="http://schemas.microsoft.com/office/drawing/2014/main" id="{62AC47FA-22BC-49B8-A2BE-765050598C32}"/>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同侧圆角矩形 33">
                <a:extLst>
                  <a:ext uri="{FF2B5EF4-FFF2-40B4-BE49-F238E27FC236}">
                    <a16:creationId xmlns:a16="http://schemas.microsoft.com/office/drawing/2014/main" id="{EFC6D30E-A546-42E1-AE0A-F4A1D2810F0B}"/>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54" name="组合 85">
            <a:extLst>
              <a:ext uri="{FF2B5EF4-FFF2-40B4-BE49-F238E27FC236}">
                <a16:creationId xmlns:a16="http://schemas.microsoft.com/office/drawing/2014/main" id="{A4D95B83-7978-4643-A0CD-87D5578EE70C}"/>
              </a:ext>
            </a:extLst>
          </p:cNvPr>
          <p:cNvGrpSpPr/>
          <p:nvPr/>
        </p:nvGrpSpPr>
        <p:grpSpPr>
          <a:xfrm flipH="1">
            <a:off x="9917007" y="5215862"/>
            <a:ext cx="2230454" cy="1398934"/>
            <a:chOff x="594424" y="1153191"/>
            <a:chExt cx="2605976" cy="1634460"/>
          </a:xfrm>
        </p:grpSpPr>
        <p:sp>
          <p:nvSpPr>
            <p:cNvPr id="55" name="任意多边形 86">
              <a:extLst>
                <a:ext uri="{FF2B5EF4-FFF2-40B4-BE49-F238E27FC236}">
                  <a16:creationId xmlns:a16="http://schemas.microsoft.com/office/drawing/2014/main" id="{56FCBB93-D70F-4D87-99A1-0CFDB59DB8F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任意多边形 87">
              <a:extLst>
                <a:ext uri="{FF2B5EF4-FFF2-40B4-BE49-F238E27FC236}">
                  <a16:creationId xmlns:a16="http://schemas.microsoft.com/office/drawing/2014/main" id="{01A6BC56-D56A-4537-A947-90D81E1B9E69}"/>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57" name="组合 2">
            <a:extLst>
              <a:ext uri="{FF2B5EF4-FFF2-40B4-BE49-F238E27FC236}">
                <a16:creationId xmlns:a16="http://schemas.microsoft.com/office/drawing/2014/main" id="{ECCF714D-8F06-4342-95DA-47C383C51CCD}"/>
              </a:ext>
            </a:extLst>
          </p:cNvPr>
          <p:cNvGrpSpPr/>
          <p:nvPr/>
        </p:nvGrpSpPr>
        <p:grpSpPr>
          <a:xfrm>
            <a:off x="2366375" y="2514079"/>
            <a:ext cx="1172591" cy="1179462"/>
            <a:chOff x="1267237" y="4149067"/>
            <a:chExt cx="1172591" cy="1179462"/>
          </a:xfrm>
        </p:grpSpPr>
        <p:sp>
          <p:nvSpPr>
            <p:cNvPr id="58" name="五角星 2">
              <a:extLst>
                <a:ext uri="{FF2B5EF4-FFF2-40B4-BE49-F238E27FC236}">
                  <a16:creationId xmlns:a16="http://schemas.microsoft.com/office/drawing/2014/main" id="{A160AD65-4F83-4F97-85CE-6E6C4382FFA6}"/>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文本框 4">
              <a:extLst>
                <a:ext uri="{FF2B5EF4-FFF2-40B4-BE49-F238E27FC236}">
                  <a16:creationId xmlns:a16="http://schemas.microsoft.com/office/drawing/2014/main" id="{267CB8E1-CF99-4CF9-93D6-65BF238AC4A2}"/>
                </a:ext>
              </a:extLst>
            </p:cNvPr>
            <p:cNvSpPr txBox="1"/>
            <p:nvPr/>
          </p:nvSpPr>
          <p:spPr>
            <a:xfrm>
              <a:off x="1415323" y="4482808"/>
              <a:ext cx="816249" cy="70788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rPr>
                <a:t>01</a:t>
              </a:r>
              <a:endParaRPr kumimoji="0" lang="zh-CN" altLang="en-US" sz="40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endParaRPr>
            </a:p>
          </p:txBody>
        </p:sp>
      </p:grpSp>
      <p:pic>
        <p:nvPicPr>
          <p:cNvPr id="3" name="Picture 2">
            <a:extLst>
              <a:ext uri="{FF2B5EF4-FFF2-40B4-BE49-F238E27FC236}">
                <a16:creationId xmlns:a16="http://schemas.microsoft.com/office/drawing/2014/main" id="{2831CA4F-B6F5-4C8B-88DE-809CF80C1130}"/>
              </a:ext>
            </a:extLst>
          </p:cNvPr>
          <p:cNvPicPr>
            <a:picLocks noChangeAspect="1"/>
          </p:cNvPicPr>
          <p:nvPr/>
        </p:nvPicPr>
        <p:blipFill>
          <a:blip r:embed="rId4"/>
          <a:stretch>
            <a:fillRect/>
          </a:stretch>
        </p:blipFill>
        <p:spPr>
          <a:xfrm>
            <a:off x="3319265" y="2727695"/>
            <a:ext cx="8108383" cy="1847248"/>
          </a:xfrm>
          <a:prstGeom prst="rect">
            <a:avLst/>
          </a:prstGeom>
        </p:spPr>
      </p:pic>
    </p:spTree>
    <p:extLst>
      <p:ext uri="{BB962C8B-B14F-4D97-AF65-F5344CB8AC3E}">
        <p14:creationId xmlns:p14="http://schemas.microsoft.com/office/powerpoint/2010/main" val="3584416239"/>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14:presetBounceEnd="52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52000">
                                          <p:cBhvr additive="base">
                                            <p:cTn id="23" dur="1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500" fill="hold"/>
                                            <p:tgtEl>
                                              <p:spTgt spid="54"/>
                                            </p:tgtEl>
                                            <p:attrNameLst>
                                              <p:attrName>ppt_x</p:attrName>
                                            </p:attrNameLst>
                                          </p:cBhvr>
                                          <p:tavLst>
                                            <p:tav tm="0">
                                              <p:val>
                                                <p:strVal val="#ppt_x"/>
                                              </p:val>
                                            </p:tav>
                                            <p:tav tm="100000">
                                              <p:val>
                                                <p:strVal val="#ppt_x"/>
                                              </p:val>
                                            </p:tav>
                                          </p:tavLst>
                                        </p:anim>
                                        <p:anim calcmode="lin" valueType="num">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0" y="66675"/>
            <a:ext cx="9040967" cy="629562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65" name="Group 64">
            <a:extLst>
              <a:ext uri="{FF2B5EF4-FFF2-40B4-BE49-F238E27FC236}">
                <a16:creationId xmlns:a16="http://schemas.microsoft.com/office/drawing/2014/main" id="{6A449148-CBAC-4D20-B7F9-069C32DAC88C}"/>
              </a:ext>
            </a:extLst>
          </p:cNvPr>
          <p:cNvGrpSpPr/>
          <p:nvPr/>
        </p:nvGrpSpPr>
        <p:grpSpPr>
          <a:xfrm>
            <a:off x="3680879" y="391025"/>
            <a:ext cx="5787702" cy="1533440"/>
            <a:chOff x="2028094" y="4719477"/>
            <a:chExt cx="5035074" cy="966215"/>
          </a:xfrm>
        </p:grpSpPr>
        <p:sp>
          <p:nvSpPr>
            <p:cNvPr id="66" name="i$liďé">
              <a:extLst>
                <a:ext uri="{FF2B5EF4-FFF2-40B4-BE49-F238E27FC236}">
                  <a16:creationId xmlns:a16="http://schemas.microsoft.com/office/drawing/2014/main" id="{4E70DC02-200B-4192-A29D-F615A968DDB5}"/>
                </a:ext>
              </a:extLst>
            </p:cNvPr>
            <p:cNvSpPr/>
            <p:nvPr/>
          </p:nvSpPr>
          <p:spPr bwMode="auto">
            <a:xfrm>
              <a:off x="2028094" y="4719477"/>
              <a:ext cx="5035074" cy="966215"/>
            </a:xfrm>
            <a:prstGeom prst="roundRect">
              <a:avLst>
                <a:gd name="adj" fmla="val 42140"/>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67" name="Rectangle 66">
              <a:extLst>
                <a:ext uri="{FF2B5EF4-FFF2-40B4-BE49-F238E27FC236}">
                  <a16:creationId xmlns:a16="http://schemas.microsoft.com/office/drawing/2014/main" id="{7CC418BB-AE7F-40A4-858E-9B346A22BBB3}"/>
                </a:ext>
              </a:extLst>
            </p:cNvPr>
            <p:cNvSpPr/>
            <p:nvPr/>
          </p:nvSpPr>
          <p:spPr>
            <a:xfrm>
              <a:off x="2121985" y="4887732"/>
              <a:ext cx="4880403" cy="6011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buổi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luyện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ví</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dụ</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hát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thể</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dục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vẽ</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8" name="Group 67">
            <a:extLst>
              <a:ext uri="{FF2B5EF4-FFF2-40B4-BE49-F238E27FC236}">
                <a16:creationId xmlns:a16="http://schemas.microsoft.com/office/drawing/2014/main" id="{7BEB50E3-72DC-4E0B-A1D6-92F21848E974}"/>
              </a:ext>
            </a:extLst>
          </p:cNvPr>
          <p:cNvGrpSpPr/>
          <p:nvPr/>
        </p:nvGrpSpPr>
        <p:grpSpPr>
          <a:xfrm>
            <a:off x="2874922" y="2369516"/>
            <a:ext cx="5787702" cy="545827"/>
            <a:chOff x="2028094" y="4719477"/>
            <a:chExt cx="5035074" cy="966215"/>
          </a:xfrm>
        </p:grpSpPr>
        <p:sp>
          <p:nvSpPr>
            <p:cNvPr id="70" name="i$liďé">
              <a:extLst>
                <a:ext uri="{FF2B5EF4-FFF2-40B4-BE49-F238E27FC236}">
                  <a16:creationId xmlns:a16="http://schemas.microsoft.com/office/drawing/2014/main" id="{4E7981CC-1780-4F5D-9829-B7791864D99F}"/>
                </a:ext>
              </a:extLst>
            </p:cNvPr>
            <p:cNvSpPr/>
            <p:nvPr/>
          </p:nvSpPr>
          <p:spPr bwMode="auto">
            <a:xfrm>
              <a:off x="2028094" y="4719477"/>
              <a:ext cx="5035074"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71" name="Rectangle 70">
              <a:extLst>
                <a:ext uri="{FF2B5EF4-FFF2-40B4-BE49-F238E27FC236}">
                  <a16:creationId xmlns:a16="http://schemas.microsoft.com/office/drawing/2014/main" id="{59A9C0AB-D005-414E-8B6D-9BC47DB9ED0A}"/>
                </a:ext>
              </a:extLst>
            </p:cNvPr>
            <p:cNvSpPr/>
            <p:nvPr/>
          </p:nvSpPr>
          <p:spPr>
            <a:xfrm>
              <a:off x="2100890" y="4747935"/>
              <a:ext cx="4880403" cy="9261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alibri" panose="020F0502020204030204" pitchFamily="34" charset="0"/>
                  <a:cs typeface="Calibri" panose="020F0502020204030204" pitchFamily="34" charset="0"/>
                </a:rPr>
                <a:t>G: </a:t>
              </a:r>
              <a:r>
                <a:rPr lang="en-US" sz="2800" dirty="0" err="1">
                  <a:solidFill>
                    <a:srgbClr val="000000"/>
                  </a:solidFill>
                  <a:latin typeface="Calibri" panose="020F0502020204030204" pitchFamily="34" charset="0"/>
                  <a:cs typeface="Calibri" panose="020F0502020204030204" pitchFamily="34" charset="0"/>
                </a:rPr>
                <a:t>Nội</a:t>
              </a:r>
              <a:r>
                <a:rPr lang="en-US" sz="2800" dirty="0">
                  <a:solidFill>
                    <a:srgbClr val="000000"/>
                  </a:solidFill>
                  <a:latin typeface="Calibri" panose="020F0502020204030204" pitchFamily="34" charset="0"/>
                  <a:cs typeface="Calibri" panose="020F0502020204030204" pitchFamily="34" charset="0"/>
                </a:rPr>
                <a:t> dung </a:t>
              </a:r>
              <a:r>
                <a:rPr lang="en-US" sz="2800" dirty="0" err="1">
                  <a:solidFill>
                    <a:srgbClr val="000000"/>
                  </a:solidFill>
                  <a:latin typeface="Calibri" panose="020F0502020204030204" pitchFamily="34" charset="0"/>
                  <a:cs typeface="Calibri" panose="020F0502020204030204" pitchFamily="34" charset="0"/>
                </a:rPr>
                <a:t>luyện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tập</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là</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gì</a:t>
              </a:r>
              <a:r>
                <a:rPr lang="en-US" sz="2800" dirty="0">
                  <a:solidFill>
                    <a:srgbClr val="000000"/>
                  </a:solidFill>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C98B20C9-6888-4EA7-B052-F6FEE115F25D}"/>
              </a:ext>
            </a:extLst>
          </p:cNvPr>
          <p:cNvGrpSpPr/>
          <p:nvPr/>
        </p:nvGrpSpPr>
        <p:grpSpPr>
          <a:xfrm>
            <a:off x="-81825" y="3877481"/>
            <a:ext cx="2736576" cy="3203837"/>
            <a:chOff x="226354" y="3837465"/>
            <a:chExt cx="2736576" cy="3203837"/>
          </a:xfrm>
        </p:grpSpPr>
        <p:pic>
          <p:nvPicPr>
            <p:cNvPr id="75" name="Picture 74" descr="A picture containing text, toy, doll&#10;&#10;Description automatically generated">
              <a:extLst>
                <a:ext uri="{FF2B5EF4-FFF2-40B4-BE49-F238E27FC236}">
                  <a16:creationId xmlns:a16="http://schemas.microsoft.com/office/drawing/2014/main" id="{50353159-7F24-4A71-9885-4E06BBC3C25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6323"/>
            <a:stretch/>
          </p:blipFill>
          <p:spPr>
            <a:xfrm>
              <a:off x="397043" y="5765673"/>
              <a:ext cx="2565887" cy="1275629"/>
            </a:xfrm>
            <a:prstGeom prst="rect">
              <a:avLst/>
            </a:prstGeom>
          </p:spPr>
        </p:pic>
        <p:pic>
          <p:nvPicPr>
            <p:cNvPr id="76" name="Picture 75">
              <a:extLst>
                <a:ext uri="{FF2B5EF4-FFF2-40B4-BE49-F238E27FC236}">
                  <a16:creationId xmlns:a16="http://schemas.microsoft.com/office/drawing/2014/main" id="{3AA18D27-09A5-4AC0-8158-058478051D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354" y="3837465"/>
              <a:ext cx="2736576" cy="1926873"/>
            </a:xfrm>
            <a:prstGeom prst="rect">
              <a:avLst/>
            </a:prstGeom>
          </p:spPr>
        </p:pic>
      </p:grpSp>
      <p:grpSp>
        <p:nvGrpSpPr>
          <p:cNvPr id="60" name="Group 59">
            <a:extLst>
              <a:ext uri="{FF2B5EF4-FFF2-40B4-BE49-F238E27FC236}">
                <a16:creationId xmlns:a16="http://schemas.microsoft.com/office/drawing/2014/main" id="{32887726-3FC9-44D0-852F-80D68D499FC9}"/>
              </a:ext>
            </a:extLst>
          </p:cNvPr>
          <p:cNvGrpSpPr/>
          <p:nvPr/>
        </p:nvGrpSpPr>
        <p:grpSpPr>
          <a:xfrm>
            <a:off x="2843314" y="3396926"/>
            <a:ext cx="5787702" cy="1818935"/>
            <a:chOff x="2028094" y="4719477"/>
            <a:chExt cx="5035074" cy="1717405"/>
          </a:xfrm>
        </p:grpSpPr>
        <p:sp>
          <p:nvSpPr>
            <p:cNvPr id="61" name="i$liďé">
              <a:extLst>
                <a:ext uri="{FF2B5EF4-FFF2-40B4-BE49-F238E27FC236}">
                  <a16:creationId xmlns:a16="http://schemas.microsoft.com/office/drawing/2014/main" id="{4C9ECC18-E029-4259-8554-6C50FB3E9BDA}"/>
                </a:ext>
              </a:extLst>
            </p:cNvPr>
            <p:cNvSpPr/>
            <p:nvPr/>
          </p:nvSpPr>
          <p:spPr bwMode="auto">
            <a:xfrm>
              <a:off x="2028094" y="4719477"/>
              <a:ext cx="5035074"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62" name="Rectangle 61">
              <a:extLst>
                <a:ext uri="{FF2B5EF4-FFF2-40B4-BE49-F238E27FC236}">
                  <a16:creationId xmlns:a16="http://schemas.microsoft.com/office/drawing/2014/main" id="{B9E62516-5D7A-4D7F-A687-BD5966EB1220}"/>
                </a:ext>
              </a:extLst>
            </p:cNvPr>
            <p:cNvSpPr/>
            <p:nvPr/>
          </p:nvSpPr>
          <p:spPr>
            <a:xfrm>
              <a:off x="2100890" y="4747935"/>
              <a:ext cx="4880403" cy="16889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OpenSans"/>
                </a:rPr>
                <a:t>Em đã thực hiện các bước tập luyện như thế nào?</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270638795"/>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 name="Picture 2" descr="A picture containing toy, doll&#10;&#10;Description automatically generated">
            <a:extLst>
              <a:ext uri="{FF2B5EF4-FFF2-40B4-BE49-F238E27FC236}">
                <a16:creationId xmlns:a16="http://schemas.microsoft.com/office/drawing/2014/main" id="{8C631BC0-D95D-49E3-A735-02489EA7DD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14" y="3948874"/>
            <a:ext cx="3136816" cy="2876461"/>
          </a:xfrm>
          <a:prstGeom prst="rect">
            <a:avLst/>
          </a:prstGeom>
        </p:spPr>
      </p:pic>
      <p:pic>
        <p:nvPicPr>
          <p:cNvPr id="4" name="Picture 3">
            <a:extLst>
              <a:ext uri="{FF2B5EF4-FFF2-40B4-BE49-F238E27FC236}">
                <a16:creationId xmlns:a16="http://schemas.microsoft.com/office/drawing/2014/main" id="{62D21DAA-58DE-4F4C-B146-B070D479C7DC}"/>
              </a:ext>
            </a:extLst>
          </p:cNvPr>
          <p:cNvPicPr>
            <a:picLocks noChangeAspect="1"/>
          </p:cNvPicPr>
          <p:nvPr/>
        </p:nvPicPr>
        <p:blipFill>
          <a:blip r:embed="rId5"/>
          <a:stretch>
            <a:fillRect/>
          </a:stretch>
        </p:blipFill>
        <p:spPr>
          <a:xfrm>
            <a:off x="3042702" y="542925"/>
            <a:ext cx="8801100" cy="4495800"/>
          </a:xfrm>
          <a:prstGeom prst="rect">
            <a:avLst/>
          </a:prstGeom>
        </p:spPr>
      </p:pic>
    </p:spTree>
    <p:extLst>
      <p:ext uri="{BB962C8B-B14F-4D97-AF65-F5344CB8AC3E}">
        <p14:creationId xmlns:p14="http://schemas.microsoft.com/office/powerpoint/2010/main" val="3060948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3" name="TextBox 62">
            <a:extLst>
              <a:ext uri="{FF2B5EF4-FFF2-40B4-BE49-F238E27FC236}">
                <a16:creationId xmlns:a16="http://schemas.microsoft.com/office/drawing/2014/main" id="{24C9A8F7-30C6-4846-BACB-C3B8B2288155}"/>
              </a:ext>
            </a:extLst>
          </p:cNvPr>
          <p:cNvSpPr txBox="1"/>
          <p:nvPr/>
        </p:nvSpPr>
        <p:spPr>
          <a:xfrm>
            <a:off x="1600200" y="854822"/>
            <a:ext cx="98107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Coiny" panose="02000903060500060000" pitchFamily="2" charset="0"/>
                <a:ea typeface="微软雅黑"/>
              </a:rPr>
              <a:t>CHIA SẺ TRƯỚC LỚP</a:t>
            </a:r>
          </a:p>
        </p:txBody>
      </p:sp>
      <p:pic>
        <p:nvPicPr>
          <p:cNvPr id="64" name="Picture 63" descr="Icon&#10;&#10;Description automatically generated">
            <a:extLst>
              <a:ext uri="{FF2B5EF4-FFF2-40B4-BE49-F238E27FC236}">
                <a16:creationId xmlns:a16="http://schemas.microsoft.com/office/drawing/2014/main" id="{ACD048C9-5DF3-44A7-A84E-FF744BCD30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7800" y="35957"/>
            <a:ext cx="1854200" cy="1828800"/>
          </a:xfrm>
          <a:prstGeom prst="rect">
            <a:avLst/>
          </a:prstGeom>
          <a:effectLst>
            <a:outerShdw blurRad="50800" dist="38100" dir="5400000" algn="t" rotWithShape="0">
              <a:prstClr val="black">
                <a:alpha val="40000"/>
              </a:prstClr>
            </a:outerShdw>
          </a:effectLst>
        </p:spPr>
      </p:pic>
      <p:pic>
        <p:nvPicPr>
          <p:cNvPr id="73" name="Picture 72">
            <a:extLst>
              <a:ext uri="{FF2B5EF4-FFF2-40B4-BE49-F238E27FC236}">
                <a16:creationId xmlns:a16="http://schemas.microsoft.com/office/drawing/2014/main" id="{2BFD3308-E31F-4111-BEB3-ACCA151AF651}"/>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776110" y="3093062"/>
            <a:ext cx="4639773" cy="3474720"/>
          </a:xfrm>
          <a:prstGeom prst="rect">
            <a:avLst/>
          </a:prstGeom>
          <a:effectLst>
            <a:outerShdw blurRad="50800" dist="38100" dir="5400000" algn="t" rotWithShape="0">
              <a:prstClr val="black">
                <a:alpha val="40000"/>
              </a:prstClr>
            </a:outerShdw>
          </a:effectLst>
        </p:spPr>
      </p:pic>
      <p:grpSp>
        <p:nvGrpSpPr>
          <p:cNvPr id="78" name="Group 77">
            <a:extLst>
              <a:ext uri="{FF2B5EF4-FFF2-40B4-BE49-F238E27FC236}">
                <a16:creationId xmlns:a16="http://schemas.microsoft.com/office/drawing/2014/main" id="{3D74CEB9-B3D8-4425-BAF4-4522CF235DFE}"/>
              </a:ext>
            </a:extLst>
          </p:cNvPr>
          <p:cNvGrpSpPr/>
          <p:nvPr/>
        </p:nvGrpSpPr>
        <p:grpSpPr>
          <a:xfrm>
            <a:off x="1830929" y="1437382"/>
            <a:ext cx="2994142" cy="1991617"/>
            <a:chOff x="1830929" y="1437382"/>
            <a:chExt cx="2994142" cy="1991617"/>
          </a:xfrm>
        </p:grpSpPr>
        <p:pic>
          <p:nvPicPr>
            <p:cNvPr id="79" name="Picture 78" descr="Background pattern, icon&#10;&#10;Description automatically generated">
              <a:extLst>
                <a:ext uri="{FF2B5EF4-FFF2-40B4-BE49-F238E27FC236}">
                  <a16:creationId xmlns:a16="http://schemas.microsoft.com/office/drawing/2014/main" id="{94704819-4057-4A84-A147-C939A7B9E14B}"/>
                </a:ext>
              </a:extLst>
            </p:cNvPr>
            <p:cNvPicPr>
              <a:picLocks noChangeAspect="1"/>
            </p:cNvPicPr>
            <p:nvPr/>
          </p:nvPicPr>
          <p:blipFill rotWithShape="1">
            <a:blip r:embed="rId8">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80" name="TextBox 79">
              <a:extLst>
                <a:ext uri="{FF2B5EF4-FFF2-40B4-BE49-F238E27FC236}">
                  <a16:creationId xmlns:a16="http://schemas.microsoft.com/office/drawing/2014/main" id="{C9F99AEB-4CFE-43A1-AE22-AF67C85438EA}"/>
                </a:ext>
              </a:extLst>
            </p:cNvPr>
            <p:cNvSpPr txBox="1"/>
            <p:nvPr/>
          </p:nvSpPr>
          <p:spPr>
            <a:xfrm>
              <a:off x="2376729" y="2006685"/>
              <a:ext cx="19025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Trình</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bày</a:t>
              </a:r>
              <a:endPar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endParaRPr>
            </a:p>
          </p:txBody>
        </p:sp>
      </p:grpSp>
      <p:grpSp>
        <p:nvGrpSpPr>
          <p:cNvPr id="81" name="Group 80">
            <a:extLst>
              <a:ext uri="{FF2B5EF4-FFF2-40B4-BE49-F238E27FC236}">
                <a16:creationId xmlns:a16="http://schemas.microsoft.com/office/drawing/2014/main" id="{0AF0D730-6C35-4D95-889E-ED4B878F3F04}"/>
              </a:ext>
            </a:extLst>
          </p:cNvPr>
          <p:cNvGrpSpPr/>
          <p:nvPr/>
        </p:nvGrpSpPr>
        <p:grpSpPr>
          <a:xfrm>
            <a:off x="7374300" y="1437381"/>
            <a:ext cx="2979388" cy="1991617"/>
            <a:chOff x="7374300" y="1437381"/>
            <a:chExt cx="2979388" cy="1991617"/>
          </a:xfrm>
        </p:grpSpPr>
        <p:pic>
          <p:nvPicPr>
            <p:cNvPr id="82" name="Picture 81" descr="Background pattern, icon&#10;&#10;Description automatically generated">
              <a:extLst>
                <a:ext uri="{FF2B5EF4-FFF2-40B4-BE49-F238E27FC236}">
                  <a16:creationId xmlns:a16="http://schemas.microsoft.com/office/drawing/2014/main" id="{93931B0A-5593-482B-BAFE-042BEB6864CE}"/>
                </a:ext>
              </a:extLst>
            </p:cNvPr>
            <p:cNvPicPr>
              <a:picLocks noChangeAspect="1"/>
            </p:cNvPicPr>
            <p:nvPr/>
          </p:nvPicPr>
          <p:blipFill rotWithShape="1">
            <a:blip r:embed="rId8">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83" name="TextBox 82">
              <a:extLst>
                <a:ext uri="{FF2B5EF4-FFF2-40B4-BE49-F238E27FC236}">
                  <a16:creationId xmlns:a16="http://schemas.microsoft.com/office/drawing/2014/main" id="{821D73AD-1973-4BD9-8D55-36E7808129FF}"/>
                </a:ext>
              </a:extLst>
            </p:cNvPr>
            <p:cNvSpPr txBox="1"/>
            <p:nvPr/>
          </p:nvSpPr>
          <p:spPr>
            <a:xfrm>
              <a:off x="7912720" y="2006685"/>
              <a:ext cx="1902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Nhận</a:t>
              </a:r>
              <a:r>
                <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xét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pic>
        <p:nvPicPr>
          <p:cNvPr id="84" name="Picture 2" descr="Plants Clipart - animated-gif-clipart-flowers-in-planter-pot-05c -  Classroom Clipart">
            <a:extLst>
              <a:ext uri="{FF2B5EF4-FFF2-40B4-BE49-F238E27FC236}">
                <a16:creationId xmlns:a16="http://schemas.microsoft.com/office/drawing/2014/main" id="{134AFC2C-832D-4CCB-809D-6D150BA6D7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745" y="38114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9" name="Picture 2" descr="Plants Clipart - animated-gif-clipart-flowers-in-planter-pot-05c -  Classroom Clipart">
            <a:extLst>
              <a:ext uri="{FF2B5EF4-FFF2-40B4-BE49-F238E27FC236}">
                <a16:creationId xmlns:a16="http://schemas.microsoft.com/office/drawing/2014/main" id="{9236EF31-6FE5-4C35-8630-BEF09768F1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415883" y="3811420"/>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147310"/>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750"/>
                                            <p:tgtEl>
                                              <p:spTgt spid="63"/>
                                            </p:tgtEl>
                                          </p:cBhvr>
                                        </p:animEffect>
                                      </p:childTnLst>
                                    </p:cTn>
                                  </p:par>
                                  <p:par>
                                    <p:cTn id="8" presetID="31"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p:cTn id="10" dur="750" fill="hold"/>
                                            <p:tgtEl>
                                              <p:spTgt spid="64"/>
                                            </p:tgtEl>
                                            <p:attrNameLst>
                                              <p:attrName>ppt_w</p:attrName>
                                            </p:attrNameLst>
                                          </p:cBhvr>
                                          <p:tavLst>
                                            <p:tav tm="0">
                                              <p:val>
                                                <p:fltVal val="0"/>
                                              </p:val>
                                            </p:tav>
                                            <p:tav tm="100000">
                                              <p:val>
                                                <p:strVal val="#ppt_w"/>
                                              </p:val>
                                            </p:tav>
                                          </p:tavLst>
                                        </p:anim>
                                        <p:anim calcmode="lin" valueType="num">
                                          <p:cBhvr>
                                            <p:cTn id="11" dur="750" fill="hold"/>
                                            <p:tgtEl>
                                              <p:spTgt spid="64"/>
                                            </p:tgtEl>
                                            <p:attrNameLst>
                                              <p:attrName>ppt_h</p:attrName>
                                            </p:attrNameLst>
                                          </p:cBhvr>
                                          <p:tavLst>
                                            <p:tav tm="0">
                                              <p:val>
                                                <p:fltVal val="0"/>
                                              </p:val>
                                            </p:tav>
                                            <p:tav tm="100000">
                                              <p:val>
                                                <p:strVal val="#ppt_h"/>
                                              </p:val>
                                            </p:tav>
                                          </p:tavLst>
                                        </p:anim>
                                        <p:anim calcmode="lin" valueType="num">
                                          <p:cBhvr>
                                            <p:cTn id="12" dur="750" fill="hold"/>
                                            <p:tgtEl>
                                              <p:spTgt spid="64"/>
                                            </p:tgtEl>
                                            <p:attrNameLst>
                                              <p:attrName>style.rotation</p:attrName>
                                            </p:attrNameLst>
                                          </p:cBhvr>
                                          <p:tavLst>
                                            <p:tav tm="0">
                                              <p:val>
                                                <p:fltVal val="90"/>
                                              </p:val>
                                            </p:tav>
                                            <p:tav tm="100000">
                                              <p:val>
                                                <p:fltVal val="0"/>
                                              </p:val>
                                            </p:tav>
                                          </p:tavLst>
                                        </p:anim>
                                        <p:animEffect transition="in" filter="fade">
                                          <p:cBhvr>
                                            <p:cTn id="13" dur="75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14:bounceEnd="40000">
                                          <p:cBhvr additive="base">
                                            <p:cTn id="18" dur="750" fill="hold"/>
                                            <p:tgtEl>
                                              <p:spTgt spid="7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anim calcmode="lin" valueType="num">
                                          <p:cBhvr>
                                            <p:cTn id="28" dur="500" fill="hold"/>
                                            <p:tgtEl>
                                              <p:spTgt spid="89"/>
                                            </p:tgtEl>
                                            <p:attrNameLst>
                                              <p:attrName>ppt_x</p:attrName>
                                            </p:attrNameLst>
                                          </p:cBhvr>
                                          <p:tavLst>
                                            <p:tav tm="0">
                                              <p:val>
                                                <p:strVal val="#ppt_x"/>
                                              </p:val>
                                            </p:tav>
                                            <p:tav tm="100000">
                                              <p:val>
                                                <p:strVal val="#ppt_x"/>
                                              </p:val>
                                            </p:tav>
                                          </p:tavLst>
                                        </p:anim>
                                        <p:anim calcmode="lin" valueType="num">
                                          <p:cBhvr>
                                            <p:cTn id="29"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down)">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750"/>
                                            <p:tgtEl>
                                              <p:spTgt spid="63"/>
                                            </p:tgtEl>
                                          </p:cBhvr>
                                        </p:animEffect>
                                      </p:childTnLst>
                                    </p:cTn>
                                  </p:par>
                                  <p:par>
                                    <p:cTn id="8" presetID="31"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p:cTn id="10" dur="750" fill="hold"/>
                                            <p:tgtEl>
                                              <p:spTgt spid="64"/>
                                            </p:tgtEl>
                                            <p:attrNameLst>
                                              <p:attrName>ppt_w</p:attrName>
                                            </p:attrNameLst>
                                          </p:cBhvr>
                                          <p:tavLst>
                                            <p:tav tm="0">
                                              <p:val>
                                                <p:fltVal val="0"/>
                                              </p:val>
                                            </p:tav>
                                            <p:tav tm="100000">
                                              <p:val>
                                                <p:strVal val="#ppt_w"/>
                                              </p:val>
                                            </p:tav>
                                          </p:tavLst>
                                        </p:anim>
                                        <p:anim calcmode="lin" valueType="num">
                                          <p:cBhvr>
                                            <p:cTn id="11" dur="750" fill="hold"/>
                                            <p:tgtEl>
                                              <p:spTgt spid="64"/>
                                            </p:tgtEl>
                                            <p:attrNameLst>
                                              <p:attrName>ppt_h</p:attrName>
                                            </p:attrNameLst>
                                          </p:cBhvr>
                                          <p:tavLst>
                                            <p:tav tm="0">
                                              <p:val>
                                                <p:fltVal val="0"/>
                                              </p:val>
                                            </p:tav>
                                            <p:tav tm="100000">
                                              <p:val>
                                                <p:strVal val="#ppt_h"/>
                                              </p:val>
                                            </p:tav>
                                          </p:tavLst>
                                        </p:anim>
                                        <p:anim calcmode="lin" valueType="num">
                                          <p:cBhvr>
                                            <p:cTn id="12" dur="750" fill="hold"/>
                                            <p:tgtEl>
                                              <p:spTgt spid="64"/>
                                            </p:tgtEl>
                                            <p:attrNameLst>
                                              <p:attrName>style.rotation</p:attrName>
                                            </p:attrNameLst>
                                          </p:cBhvr>
                                          <p:tavLst>
                                            <p:tav tm="0">
                                              <p:val>
                                                <p:fltVal val="90"/>
                                              </p:val>
                                            </p:tav>
                                            <p:tav tm="100000">
                                              <p:val>
                                                <p:fltVal val="0"/>
                                              </p:val>
                                            </p:tav>
                                          </p:tavLst>
                                        </p:anim>
                                        <p:animEffect transition="in" filter="fade">
                                          <p:cBhvr>
                                            <p:cTn id="13" dur="75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750" fill="hold"/>
                                            <p:tgtEl>
                                              <p:spTgt spid="73"/>
                                            </p:tgtEl>
                                            <p:attrNameLst>
                                              <p:attrName>ppt_x</p:attrName>
                                            </p:attrNameLst>
                                          </p:cBhvr>
                                          <p:tavLst>
                                            <p:tav tm="0">
                                              <p:val>
                                                <p:strVal val="#ppt_x"/>
                                              </p:val>
                                            </p:tav>
                                            <p:tav tm="100000">
                                              <p:val>
                                                <p:strVal val="#ppt_x"/>
                                              </p:val>
                                            </p:tav>
                                          </p:tavLst>
                                        </p:anim>
                                        <p:anim calcmode="lin" valueType="num">
                                          <p:cBhvr additive="base">
                                            <p:cTn id="19"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10"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anim calcmode="lin" valueType="num">
                                          <p:cBhvr>
                                            <p:cTn id="28" dur="500" fill="hold"/>
                                            <p:tgtEl>
                                              <p:spTgt spid="89"/>
                                            </p:tgtEl>
                                            <p:attrNameLst>
                                              <p:attrName>ppt_x</p:attrName>
                                            </p:attrNameLst>
                                          </p:cBhvr>
                                          <p:tavLst>
                                            <p:tav tm="0">
                                              <p:val>
                                                <p:strVal val="#ppt_x"/>
                                              </p:val>
                                            </p:tav>
                                            <p:tav tm="100000">
                                              <p:val>
                                                <p:strVal val="#ppt_x"/>
                                              </p:val>
                                            </p:tav>
                                          </p:tavLst>
                                        </p:anim>
                                        <p:anim calcmode="lin" valueType="num">
                                          <p:cBhvr>
                                            <p:cTn id="29"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down)">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13" name="图片 44">
            <a:extLst>
              <a:ext uri="{FF2B5EF4-FFF2-40B4-BE49-F238E27FC236}">
                <a16:creationId xmlns:a16="http://schemas.microsoft.com/office/drawing/2014/main" id="{AE9BCBE9-6B37-44E0-98CD-D93AD1170926}"/>
              </a:ext>
            </a:extLst>
          </p:cNvPr>
          <p:cNvPicPr>
            <a:picLocks noChangeAspect="1"/>
          </p:cNvPicPr>
          <p:nvPr/>
        </p:nvPicPr>
        <p:blipFill rotWithShape="1">
          <a:blip r:embed="rId3">
            <a:extLst>
              <a:ext uri="{28A0092B-C50C-407E-A947-70E740481C1C}">
                <a14:useLocalDpi xmlns:a14="http://schemas.microsoft.com/office/drawing/2010/main" val="0"/>
              </a:ext>
            </a:extLst>
          </a:blip>
          <a:srcRect l="63492" t="19496" r="20058" b="16370"/>
          <a:stretch/>
        </p:blipFill>
        <p:spPr>
          <a:xfrm>
            <a:off x="503714" y="1886217"/>
            <a:ext cx="1321220" cy="2897414"/>
          </a:xfrm>
          <a:prstGeom prst="rect">
            <a:avLst/>
          </a:prstGeom>
        </p:spPr>
      </p:pic>
      <p:grpSp>
        <p:nvGrpSpPr>
          <p:cNvPr id="14" name="组合 73">
            <a:extLst>
              <a:ext uri="{FF2B5EF4-FFF2-40B4-BE49-F238E27FC236}">
                <a16:creationId xmlns:a16="http://schemas.microsoft.com/office/drawing/2014/main" id="{194AADA8-2580-4585-AEC1-C968C5327AD5}"/>
              </a:ext>
            </a:extLst>
          </p:cNvPr>
          <p:cNvGrpSpPr/>
          <p:nvPr/>
        </p:nvGrpSpPr>
        <p:grpSpPr>
          <a:xfrm>
            <a:off x="0" y="3003732"/>
            <a:ext cx="6346925" cy="2262554"/>
            <a:chOff x="0" y="4595446"/>
            <a:chExt cx="6346925" cy="2262554"/>
          </a:xfrm>
        </p:grpSpPr>
        <p:sp>
          <p:nvSpPr>
            <p:cNvPr id="15" name="任意多边形 71">
              <a:extLst>
                <a:ext uri="{FF2B5EF4-FFF2-40B4-BE49-F238E27FC236}">
                  <a16:creationId xmlns:a16="http://schemas.microsoft.com/office/drawing/2014/main" id="{3C9CBB61-9614-471B-BAC0-9FF9CFA4B6E3}"/>
                </a:ext>
              </a:extLst>
            </p:cNvPr>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任意多边形 68">
              <a:extLst>
                <a:ext uri="{FF2B5EF4-FFF2-40B4-BE49-F238E27FC236}">
                  <a16:creationId xmlns:a16="http://schemas.microsoft.com/office/drawing/2014/main" id="{C4C6B69F-FEA9-4A67-9EE2-ED59BC3A4A10}"/>
                </a:ext>
              </a:extLst>
            </p:cNvPr>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44">
            <a:extLst>
              <a:ext uri="{FF2B5EF4-FFF2-40B4-BE49-F238E27FC236}">
                <a16:creationId xmlns:a16="http://schemas.microsoft.com/office/drawing/2014/main" id="{AA0F831D-6CD7-42F9-AAAA-646933618037}"/>
              </a:ext>
            </a:extLst>
          </p:cNvPr>
          <p:cNvGrpSpPr/>
          <p:nvPr/>
        </p:nvGrpSpPr>
        <p:grpSpPr>
          <a:xfrm rot="1845734">
            <a:off x="2806956" y="1798308"/>
            <a:ext cx="1270929" cy="938559"/>
            <a:chOff x="467955" y="825830"/>
            <a:chExt cx="1688486" cy="1246918"/>
          </a:xfrm>
        </p:grpSpPr>
        <p:sp>
          <p:nvSpPr>
            <p:cNvPr id="18" name="梯形 96">
              <a:extLst>
                <a:ext uri="{FF2B5EF4-FFF2-40B4-BE49-F238E27FC236}">
                  <a16:creationId xmlns:a16="http://schemas.microsoft.com/office/drawing/2014/main" id="{EA60B076-359F-4F7F-BB05-52EFD82E5350}"/>
                </a:ext>
              </a:extLst>
            </p:cNvPr>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梯形 96">
              <a:extLst>
                <a:ext uri="{FF2B5EF4-FFF2-40B4-BE49-F238E27FC236}">
                  <a16:creationId xmlns:a16="http://schemas.microsoft.com/office/drawing/2014/main" id="{ACD629D6-9B91-458E-9858-DFE44E47041E}"/>
                </a:ext>
              </a:extLst>
            </p:cNvPr>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47">
              <a:extLst>
                <a:ext uri="{FF2B5EF4-FFF2-40B4-BE49-F238E27FC236}">
                  <a16:creationId xmlns:a16="http://schemas.microsoft.com/office/drawing/2014/main" id="{BCC709D9-C218-4B59-8CF8-0D8D4F9184A5}"/>
                </a:ext>
              </a:extLst>
            </p:cNvPr>
            <p:cNvGrpSpPr/>
            <p:nvPr/>
          </p:nvGrpSpPr>
          <p:grpSpPr>
            <a:xfrm rot="21335217">
              <a:off x="1363234" y="825830"/>
              <a:ext cx="793207" cy="804046"/>
              <a:chOff x="7973454" y="5027358"/>
              <a:chExt cx="1573288" cy="1594782"/>
            </a:xfrm>
          </p:grpSpPr>
          <p:sp>
            <p:nvSpPr>
              <p:cNvPr id="21" name="五角星 2">
                <a:extLst>
                  <a:ext uri="{FF2B5EF4-FFF2-40B4-BE49-F238E27FC236}">
                    <a16:creationId xmlns:a16="http://schemas.microsoft.com/office/drawing/2014/main" id="{28DBD1B7-CFEB-4401-B55A-A872482E0083}"/>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五角星 2">
                <a:extLst>
                  <a:ext uri="{FF2B5EF4-FFF2-40B4-BE49-F238E27FC236}">
                    <a16:creationId xmlns:a16="http://schemas.microsoft.com/office/drawing/2014/main" id="{2EA18871-AF57-4F1D-B960-CDD9D1EEFEAF}"/>
                  </a:ext>
                </a:extLst>
              </p:cNvPr>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3" name="组合 36">
            <a:extLst>
              <a:ext uri="{FF2B5EF4-FFF2-40B4-BE49-F238E27FC236}">
                <a16:creationId xmlns:a16="http://schemas.microsoft.com/office/drawing/2014/main" id="{6281E02F-9F28-46BD-89F7-C17D87967A76}"/>
              </a:ext>
            </a:extLst>
          </p:cNvPr>
          <p:cNvGrpSpPr/>
          <p:nvPr/>
        </p:nvGrpSpPr>
        <p:grpSpPr>
          <a:xfrm rot="2224307">
            <a:off x="11246596" y="4435130"/>
            <a:ext cx="555837" cy="545616"/>
            <a:chOff x="10646778" y="4753862"/>
            <a:chExt cx="751521" cy="737702"/>
          </a:xfrm>
        </p:grpSpPr>
        <p:sp>
          <p:nvSpPr>
            <p:cNvPr id="24" name="五角星 2">
              <a:extLst>
                <a:ext uri="{FF2B5EF4-FFF2-40B4-BE49-F238E27FC236}">
                  <a16:creationId xmlns:a16="http://schemas.microsoft.com/office/drawing/2014/main" id="{FE7788E4-EA4D-41B7-9702-9B5539620EED}"/>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38">
              <a:extLst>
                <a:ext uri="{FF2B5EF4-FFF2-40B4-BE49-F238E27FC236}">
                  <a16:creationId xmlns:a16="http://schemas.microsoft.com/office/drawing/2014/main" id="{CA61320B-71D4-40A3-939D-AE44531D24ED}"/>
                </a:ext>
              </a:extLst>
            </p:cNvPr>
            <p:cNvGrpSpPr/>
            <p:nvPr/>
          </p:nvGrpSpPr>
          <p:grpSpPr>
            <a:xfrm>
              <a:off x="10646778" y="4762829"/>
              <a:ext cx="749726" cy="728735"/>
              <a:chOff x="11012539" y="4493889"/>
              <a:chExt cx="749726" cy="728735"/>
            </a:xfrm>
          </p:grpSpPr>
          <p:sp>
            <p:nvSpPr>
              <p:cNvPr id="26" name="五角星 2">
                <a:extLst>
                  <a:ext uri="{FF2B5EF4-FFF2-40B4-BE49-F238E27FC236}">
                    <a16:creationId xmlns:a16="http://schemas.microsoft.com/office/drawing/2014/main" id="{8FDC37B6-1D92-4709-BD54-AE7848C91F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五角星 2">
                <a:extLst>
                  <a:ext uri="{FF2B5EF4-FFF2-40B4-BE49-F238E27FC236}">
                    <a16:creationId xmlns:a16="http://schemas.microsoft.com/office/drawing/2014/main" id="{2E6AE4ED-95E9-44BC-B455-BC5744F189A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五角星 2">
                <a:extLst>
                  <a:ext uri="{FF2B5EF4-FFF2-40B4-BE49-F238E27FC236}">
                    <a16:creationId xmlns:a16="http://schemas.microsoft.com/office/drawing/2014/main" id="{16F17AD9-0B0F-4ED7-BB0F-5EDF5ED784E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3">
            <a:extLst>
              <a:ext uri="{FF2B5EF4-FFF2-40B4-BE49-F238E27FC236}">
                <a16:creationId xmlns:a16="http://schemas.microsoft.com/office/drawing/2014/main" id="{A7FF4C83-764C-43DB-81E3-AC7A34CB91EF}"/>
              </a:ext>
            </a:extLst>
          </p:cNvPr>
          <p:cNvGrpSpPr/>
          <p:nvPr/>
        </p:nvGrpSpPr>
        <p:grpSpPr>
          <a:xfrm>
            <a:off x="10109719" y="4369776"/>
            <a:ext cx="1148113" cy="1482591"/>
            <a:chOff x="0" y="0"/>
            <a:chExt cx="3604899" cy="4899660"/>
          </a:xfrm>
        </p:grpSpPr>
        <p:grpSp>
          <p:nvGrpSpPr>
            <p:cNvPr id="30" name="组合 24">
              <a:extLst>
                <a:ext uri="{FF2B5EF4-FFF2-40B4-BE49-F238E27FC236}">
                  <a16:creationId xmlns:a16="http://schemas.microsoft.com/office/drawing/2014/main" id="{C441B1DC-A3A9-4F00-81AD-320AD6726A20}"/>
                </a:ext>
              </a:extLst>
            </p:cNvPr>
            <p:cNvGrpSpPr/>
            <p:nvPr/>
          </p:nvGrpSpPr>
          <p:grpSpPr>
            <a:xfrm>
              <a:off x="0" y="0"/>
              <a:ext cx="1007745" cy="4896486"/>
              <a:chOff x="0" y="0"/>
              <a:chExt cx="1008112" cy="4752528"/>
            </a:xfrm>
          </p:grpSpPr>
          <p:sp>
            <p:nvSpPr>
              <p:cNvPr id="47" name="矩形 52">
                <a:extLst>
                  <a:ext uri="{FF2B5EF4-FFF2-40B4-BE49-F238E27FC236}">
                    <a16:creationId xmlns:a16="http://schemas.microsoft.com/office/drawing/2014/main" id="{ADF5E0FB-D663-427D-901D-A0D5539C3D6E}"/>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53">
                <a:extLst>
                  <a:ext uri="{FF2B5EF4-FFF2-40B4-BE49-F238E27FC236}">
                    <a16:creationId xmlns:a16="http://schemas.microsoft.com/office/drawing/2014/main" id="{0F8E9EC8-C573-4F24-8BDD-9E703D468A1D}"/>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矩形 54">
                <a:extLst>
                  <a:ext uri="{FF2B5EF4-FFF2-40B4-BE49-F238E27FC236}">
                    <a16:creationId xmlns:a16="http://schemas.microsoft.com/office/drawing/2014/main" id="{429A5E12-A5E0-43E4-8393-968F4A49F764}"/>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梯形 55">
                <a:extLst>
                  <a:ext uri="{FF2B5EF4-FFF2-40B4-BE49-F238E27FC236}">
                    <a16:creationId xmlns:a16="http://schemas.microsoft.com/office/drawing/2014/main" id="{46776185-C3FB-4822-BBBB-1553D4476AAE}"/>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等腰三角形 56">
                <a:extLst>
                  <a:ext uri="{FF2B5EF4-FFF2-40B4-BE49-F238E27FC236}">
                    <a16:creationId xmlns:a16="http://schemas.microsoft.com/office/drawing/2014/main" id="{684C4689-6F03-440D-B61C-B7101C99527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矩形 57">
                <a:extLst>
                  <a:ext uri="{FF2B5EF4-FFF2-40B4-BE49-F238E27FC236}">
                    <a16:creationId xmlns:a16="http://schemas.microsoft.com/office/drawing/2014/main" id="{9024ECA4-798B-4024-8006-2EC82862806D}"/>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同侧圆角矩形 58">
                <a:extLst>
                  <a:ext uri="{FF2B5EF4-FFF2-40B4-BE49-F238E27FC236}">
                    <a16:creationId xmlns:a16="http://schemas.microsoft.com/office/drawing/2014/main" id="{A2D735D0-CCE7-4AE4-9846-33BD84D8871C}"/>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1" name="组合 25">
              <a:extLst>
                <a:ext uri="{FF2B5EF4-FFF2-40B4-BE49-F238E27FC236}">
                  <a16:creationId xmlns:a16="http://schemas.microsoft.com/office/drawing/2014/main" id="{31B667CE-04AB-42A9-867A-575D859C3F7A}"/>
                </a:ext>
              </a:extLst>
            </p:cNvPr>
            <p:cNvGrpSpPr/>
            <p:nvPr/>
          </p:nvGrpSpPr>
          <p:grpSpPr>
            <a:xfrm>
              <a:off x="1162050" y="1371600"/>
              <a:ext cx="1007745" cy="3528060"/>
              <a:chOff x="1152128" y="1368152"/>
              <a:chExt cx="1008112" cy="4752528"/>
            </a:xfrm>
          </p:grpSpPr>
          <p:sp>
            <p:nvSpPr>
              <p:cNvPr id="40" name="矩形 34">
                <a:extLst>
                  <a:ext uri="{FF2B5EF4-FFF2-40B4-BE49-F238E27FC236}">
                    <a16:creationId xmlns:a16="http://schemas.microsoft.com/office/drawing/2014/main" id="{23BA1F17-AC9A-4346-8DFA-20A18D1A80CD}"/>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5">
                <a:extLst>
                  <a:ext uri="{FF2B5EF4-FFF2-40B4-BE49-F238E27FC236}">
                    <a16:creationId xmlns:a16="http://schemas.microsoft.com/office/drawing/2014/main" id="{4C1CE993-5415-4A1E-AD0A-4839A7F6D0E2}"/>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7">
                <a:extLst>
                  <a:ext uri="{FF2B5EF4-FFF2-40B4-BE49-F238E27FC236}">
                    <a16:creationId xmlns:a16="http://schemas.microsoft.com/office/drawing/2014/main" id="{61BFA0CD-2024-494B-9CC8-E5B0F48EB563}"/>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梯形 48">
                <a:extLst>
                  <a:ext uri="{FF2B5EF4-FFF2-40B4-BE49-F238E27FC236}">
                    <a16:creationId xmlns:a16="http://schemas.microsoft.com/office/drawing/2014/main" id="{598D5B2B-8E31-4C84-B114-1875A6DA7133}"/>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等腰三角形 49">
                <a:extLst>
                  <a:ext uri="{FF2B5EF4-FFF2-40B4-BE49-F238E27FC236}">
                    <a16:creationId xmlns:a16="http://schemas.microsoft.com/office/drawing/2014/main" id="{B3395701-6533-4C27-BB46-7AE010F2A658}"/>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矩形 50">
                <a:extLst>
                  <a:ext uri="{FF2B5EF4-FFF2-40B4-BE49-F238E27FC236}">
                    <a16:creationId xmlns:a16="http://schemas.microsoft.com/office/drawing/2014/main" id="{5E2785D9-6295-41A2-AABF-B33246536F54}"/>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同侧圆角矩形 51">
                <a:extLst>
                  <a:ext uri="{FF2B5EF4-FFF2-40B4-BE49-F238E27FC236}">
                    <a16:creationId xmlns:a16="http://schemas.microsoft.com/office/drawing/2014/main" id="{748BD3B6-82FE-4499-8F0C-9F359F8F92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2" name="组合 26">
              <a:extLst>
                <a:ext uri="{FF2B5EF4-FFF2-40B4-BE49-F238E27FC236}">
                  <a16:creationId xmlns:a16="http://schemas.microsoft.com/office/drawing/2014/main" id="{331BD7C9-48E2-4030-A0C9-016B81C47F30}"/>
                </a:ext>
              </a:extLst>
            </p:cNvPr>
            <p:cNvGrpSpPr/>
            <p:nvPr/>
          </p:nvGrpSpPr>
          <p:grpSpPr>
            <a:xfrm>
              <a:off x="2381253" y="152400"/>
              <a:ext cx="1223646" cy="4738370"/>
              <a:chOff x="2376264" y="157967"/>
              <a:chExt cx="1008112" cy="4964224"/>
            </a:xfrm>
          </p:grpSpPr>
          <p:sp>
            <p:nvSpPr>
              <p:cNvPr id="33" name="矩形 27">
                <a:extLst>
                  <a:ext uri="{FF2B5EF4-FFF2-40B4-BE49-F238E27FC236}">
                    <a16:creationId xmlns:a16="http://schemas.microsoft.com/office/drawing/2014/main" id="{1A75488F-0D48-4A57-AC33-2A72FD07BE31}"/>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矩形 28">
                <a:extLst>
                  <a:ext uri="{FF2B5EF4-FFF2-40B4-BE49-F238E27FC236}">
                    <a16:creationId xmlns:a16="http://schemas.microsoft.com/office/drawing/2014/main" id="{32BE0A46-A1DE-41A6-8B25-25E55EDA8A3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矩形 29">
                <a:extLst>
                  <a:ext uri="{FF2B5EF4-FFF2-40B4-BE49-F238E27FC236}">
                    <a16:creationId xmlns:a16="http://schemas.microsoft.com/office/drawing/2014/main" id="{9CA320BC-4964-4825-B2EA-904D66078136}"/>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梯形 30">
                <a:extLst>
                  <a:ext uri="{FF2B5EF4-FFF2-40B4-BE49-F238E27FC236}">
                    <a16:creationId xmlns:a16="http://schemas.microsoft.com/office/drawing/2014/main" id="{D661B702-94A1-45A4-8D33-9750ACBE46CD}"/>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等腰三角形 31">
                <a:extLst>
                  <a:ext uri="{FF2B5EF4-FFF2-40B4-BE49-F238E27FC236}">
                    <a16:creationId xmlns:a16="http://schemas.microsoft.com/office/drawing/2014/main" id="{4E9E7576-5E7A-4ADE-8BDE-BAD215C80EF2}"/>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矩形 32">
                <a:extLst>
                  <a:ext uri="{FF2B5EF4-FFF2-40B4-BE49-F238E27FC236}">
                    <a16:creationId xmlns:a16="http://schemas.microsoft.com/office/drawing/2014/main" id="{62AC47FA-22BC-49B8-A2BE-765050598C32}"/>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同侧圆角矩形 33">
                <a:extLst>
                  <a:ext uri="{FF2B5EF4-FFF2-40B4-BE49-F238E27FC236}">
                    <a16:creationId xmlns:a16="http://schemas.microsoft.com/office/drawing/2014/main" id="{EFC6D30E-A546-42E1-AE0A-F4A1D2810F0B}"/>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54" name="组合 85">
            <a:extLst>
              <a:ext uri="{FF2B5EF4-FFF2-40B4-BE49-F238E27FC236}">
                <a16:creationId xmlns:a16="http://schemas.microsoft.com/office/drawing/2014/main" id="{A4D95B83-7978-4643-A0CD-87D5578EE70C}"/>
              </a:ext>
            </a:extLst>
          </p:cNvPr>
          <p:cNvGrpSpPr/>
          <p:nvPr/>
        </p:nvGrpSpPr>
        <p:grpSpPr>
          <a:xfrm flipH="1">
            <a:off x="9917007" y="5215862"/>
            <a:ext cx="2230454" cy="1398934"/>
            <a:chOff x="594424" y="1153191"/>
            <a:chExt cx="2605976" cy="1634460"/>
          </a:xfrm>
        </p:grpSpPr>
        <p:sp>
          <p:nvSpPr>
            <p:cNvPr id="55" name="任意多边形 86">
              <a:extLst>
                <a:ext uri="{FF2B5EF4-FFF2-40B4-BE49-F238E27FC236}">
                  <a16:creationId xmlns:a16="http://schemas.microsoft.com/office/drawing/2014/main" id="{56FCBB93-D70F-4D87-99A1-0CFDB59DB8F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任意多边形 87">
              <a:extLst>
                <a:ext uri="{FF2B5EF4-FFF2-40B4-BE49-F238E27FC236}">
                  <a16:creationId xmlns:a16="http://schemas.microsoft.com/office/drawing/2014/main" id="{01A6BC56-D56A-4537-A947-90D81E1B9E69}"/>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3" name="TextBox 2">
            <a:extLst>
              <a:ext uri="{FF2B5EF4-FFF2-40B4-BE49-F238E27FC236}">
                <a16:creationId xmlns:a16="http://schemas.microsoft.com/office/drawing/2014/main" id="{C53AFB96-3393-428B-A54B-74CADEDDF584}"/>
              </a:ext>
            </a:extLst>
          </p:cNvPr>
          <p:cNvSpPr txBox="1"/>
          <p:nvPr/>
        </p:nvSpPr>
        <p:spPr>
          <a:xfrm>
            <a:off x="4352984" y="2841736"/>
            <a:ext cx="763966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FFFF"/>
                </a:solidFill>
                <a:effectLst/>
                <a:uLnTx/>
                <a:uFillTx/>
                <a:latin typeface="Coiny" panose="02000903060500060000" pitchFamily="2" charset="0"/>
              </a:rPr>
              <a:t>Em</a:t>
            </a:r>
            <a:r>
              <a:rPr kumimoji="0" lang="en-US" sz="4000" b="0" i="0" u="none" strike="noStrike" kern="1200" cap="none" spc="0" normalizeH="0" baseline="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baseline="0" noProof="0" dirty="0" err="1">
                <a:ln>
                  <a:noFill/>
                </a:ln>
                <a:solidFill>
                  <a:srgbClr val="FFFFFF"/>
                </a:solidFill>
                <a:effectLst/>
                <a:uLnTx/>
                <a:uFillTx/>
                <a:latin typeface="Coiny" panose="02000903060500060000" pitchFamily="2" charset="0"/>
              </a:rPr>
              <a:t>cảm</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thấy</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thế</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nào</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về</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buổi</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luyện</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tập</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đó</a:t>
            </a:r>
            <a:endParaRPr kumimoji="0" lang="en-US" sz="4000" b="0" i="0" u="none" strike="noStrike" kern="1200" cap="none" spc="0" normalizeH="0" baseline="0" noProof="0" dirty="0">
              <a:ln>
                <a:noFill/>
              </a:ln>
              <a:solidFill>
                <a:srgbClr val="FFFFFF"/>
              </a:solidFill>
              <a:effectLst/>
              <a:uLnTx/>
              <a:uFillTx/>
              <a:latin typeface="Coiny" panose="02000903060500060000" pitchFamily="2" charset="0"/>
            </a:endParaRPr>
          </a:p>
        </p:txBody>
      </p:sp>
      <p:grpSp>
        <p:nvGrpSpPr>
          <p:cNvPr id="57" name="组合 2">
            <a:extLst>
              <a:ext uri="{FF2B5EF4-FFF2-40B4-BE49-F238E27FC236}">
                <a16:creationId xmlns:a16="http://schemas.microsoft.com/office/drawing/2014/main" id="{77855A88-8418-49C3-8003-E004BAEDA165}"/>
              </a:ext>
            </a:extLst>
          </p:cNvPr>
          <p:cNvGrpSpPr/>
          <p:nvPr/>
        </p:nvGrpSpPr>
        <p:grpSpPr>
          <a:xfrm>
            <a:off x="3392529" y="2889958"/>
            <a:ext cx="1172591" cy="1179462"/>
            <a:chOff x="1267237" y="4149067"/>
            <a:chExt cx="1172591" cy="1179462"/>
          </a:xfrm>
        </p:grpSpPr>
        <p:sp>
          <p:nvSpPr>
            <p:cNvPr id="58" name="五角星 2">
              <a:extLst>
                <a:ext uri="{FF2B5EF4-FFF2-40B4-BE49-F238E27FC236}">
                  <a16:creationId xmlns:a16="http://schemas.microsoft.com/office/drawing/2014/main" id="{7ABAFB30-5D49-42FC-A2CF-389169996EA2}"/>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文本框 4">
              <a:extLst>
                <a:ext uri="{FF2B5EF4-FFF2-40B4-BE49-F238E27FC236}">
                  <a16:creationId xmlns:a16="http://schemas.microsoft.com/office/drawing/2014/main" id="{5923DA2E-C5F1-4A5A-816F-732AF0947636}"/>
                </a:ext>
              </a:extLst>
            </p:cNvPr>
            <p:cNvSpPr txBox="1"/>
            <p:nvPr/>
          </p:nvSpPr>
          <p:spPr>
            <a:xfrm>
              <a:off x="1440185" y="4498598"/>
              <a:ext cx="755335" cy="646331"/>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rPr>
                <a:t>02</a:t>
              </a:r>
              <a:endParaRPr kumimoji="0" lang="zh-CN" altLang="en-US" sz="36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endParaRPr>
            </a:p>
          </p:txBody>
        </p:sp>
      </p:grpSp>
      <p:pic>
        <p:nvPicPr>
          <p:cNvPr id="60" name="图片 72">
            <a:extLst>
              <a:ext uri="{FF2B5EF4-FFF2-40B4-BE49-F238E27FC236}">
                <a16:creationId xmlns:a16="http://schemas.microsoft.com/office/drawing/2014/main" id="{D6DAD61B-DD23-4215-A723-03F977EDDE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340" t="20306" r="34149" b="13390"/>
          <a:stretch/>
        </p:blipFill>
        <p:spPr>
          <a:xfrm>
            <a:off x="149582" y="4376424"/>
            <a:ext cx="2553275" cy="2410170"/>
          </a:xfrm>
          <a:prstGeom prst="rect">
            <a:avLst/>
          </a:prstGeom>
        </p:spPr>
      </p:pic>
    </p:spTree>
    <p:extLst>
      <p:ext uri="{BB962C8B-B14F-4D97-AF65-F5344CB8AC3E}">
        <p14:creationId xmlns:p14="http://schemas.microsoft.com/office/powerpoint/2010/main" val="80776226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14:presetBounceEnd="52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52000">
                                          <p:cBhvr additive="base">
                                            <p:cTn id="23" dur="1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500" fill="hold"/>
                                            <p:tgtEl>
                                              <p:spTgt spid="54"/>
                                            </p:tgtEl>
                                            <p:attrNameLst>
                                              <p:attrName>ppt_x</p:attrName>
                                            </p:attrNameLst>
                                          </p:cBhvr>
                                          <p:tavLst>
                                            <p:tav tm="0">
                                              <p:val>
                                                <p:strVal val="#ppt_x"/>
                                              </p:val>
                                            </p:tav>
                                            <p:tav tm="100000">
                                              <p:val>
                                                <p:strVal val="#ppt_x"/>
                                              </p:val>
                                            </p:tav>
                                          </p:tavLst>
                                        </p:anim>
                                        <p:anim calcmode="lin" valueType="num">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任意多边形 103"/>
          <p:cNvSpPr/>
          <p:nvPr/>
        </p:nvSpPr>
        <p:spPr>
          <a:xfrm>
            <a:off x="0" y="6189784"/>
            <a:ext cx="12192000" cy="6682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 name="弧形 10"/>
          <p:cNvSpPr/>
          <p:nvPr/>
        </p:nvSpPr>
        <p:spPr>
          <a:xfrm>
            <a:off x="5841150" y="3912577"/>
            <a:ext cx="1462792" cy="2138988"/>
          </a:xfrm>
          <a:prstGeom prst="arc">
            <a:avLst>
              <a:gd name="adj1" fmla="val 10357567"/>
              <a:gd name="adj2" fmla="val 1174374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 name="弧形 11"/>
          <p:cNvSpPr/>
          <p:nvPr/>
        </p:nvSpPr>
        <p:spPr>
          <a:xfrm rot="421230">
            <a:off x="5818220" y="3928676"/>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1" name="椭圆 60"/>
          <p:cNvSpPr/>
          <p:nvPr/>
        </p:nvSpPr>
        <p:spPr>
          <a:xfrm>
            <a:off x="4223739" y="5896122"/>
            <a:ext cx="220049" cy="232410"/>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3" name="任意多边形 102"/>
          <p:cNvSpPr/>
          <p:nvPr/>
        </p:nvSpPr>
        <p:spPr>
          <a:xfrm flipH="1">
            <a:off x="0" y="6248401"/>
            <a:ext cx="12192000" cy="60960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6" name="椭圆 105"/>
          <p:cNvSpPr/>
          <p:nvPr/>
        </p:nvSpPr>
        <p:spPr>
          <a:xfrm>
            <a:off x="6697309" y="6447107"/>
            <a:ext cx="220049" cy="232410"/>
          </a:xfrm>
          <a:prstGeom prst="ellipse">
            <a:avLst/>
          </a:prstGeom>
          <a:solidFill>
            <a:schemeClr val="bg1">
              <a:alpha val="28000"/>
            </a:schemeClr>
          </a:solidFill>
          <a:ln w="5080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7" name="椭圆 106"/>
          <p:cNvSpPr/>
          <p:nvPr/>
        </p:nvSpPr>
        <p:spPr>
          <a:xfrm>
            <a:off x="9041924" y="6177476"/>
            <a:ext cx="355741" cy="375724"/>
          </a:xfrm>
          <a:prstGeom prst="ellipse">
            <a:avLst/>
          </a:prstGeom>
          <a:solidFill>
            <a:schemeClr val="bg1">
              <a:alpha val="20000"/>
            </a:schemeClr>
          </a:solidFill>
          <a:ln w="50800">
            <a:solidFill>
              <a:srgbClr val="22F1F6">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8" name="椭圆 107"/>
          <p:cNvSpPr/>
          <p:nvPr/>
        </p:nvSpPr>
        <p:spPr>
          <a:xfrm>
            <a:off x="1515709" y="6037384"/>
            <a:ext cx="141798" cy="149763"/>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grpSp>
        <p:nvGrpSpPr>
          <p:cNvPr id="67" name="组合 66"/>
          <p:cNvGrpSpPr/>
          <p:nvPr/>
        </p:nvGrpSpPr>
        <p:grpSpPr>
          <a:xfrm flipH="1">
            <a:off x="176013" y="101469"/>
            <a:ext cx="1950088" cy="1223089"/>
            <a:chOff x="594424" y="1153191"/>
            <a:chExt cx="2605976" cy="1634460"/>
          </a:xfrm>
        </p:grpSpPr>
        <p:sp>
          <p:nvSpPr>
            <p:cNvPr id="68"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39" name="Group 138">
            <a:extLst>
              <a:ext uri="{FF2B5EF4-FFF2-40B4-BE49-F238E27FC236}">
                <a16:creationId xmlns:a16="http://schemas.microsoft.com/office/drawing/2014/main" id="{B409CFDB-ED01-483E-B323-9CBA8B9783C0}"/>
              </a:ext>
            </a:extLst>
          </p:cNvPr>
          <p:cNvGrpSpPr/>
          <p:nvPr/>
        </p:nvGrpSpPr>
        <p:grpSpPr>
          <a:xfrm>
            <a:off x="1656556" y="1330216"/>
            <a:ext cx="6304295" cy="2407020"/>
            <a:chOff x="8599614" y="1959266"/>
            <a:chExt cx="3829418" cy="2407020"/>
          </a:xfrm>
        </p:grpSpPr>
        <p:grpSp>
          <p:nvGrpSpPr>
            <p:cNvPr id="140" name="Group 139">
              <a:extLst>
                <a:ext uri="{FF2B5EF4-FFF2-40B4-BE49-F238E27FC236}">
                  <a16:creationId xmlns:a16="http://schemas.microsoft.com/office/drawing/2014/main" id="{7A5A6A36-1AB4-4816-9B69-BA33849F8F15}"/>
                </a:ext>
              </a:extLst>
            </p:cNvPr>
            <p:cNvGrpSpPr/>
            <p:nvPr/>
          </p:nvGrpSpPr>
          <p:grpSpPr>
            <a:xfrm>
              <a:off x="8599614" y="1959266"/>
              <a:ext cx="3829418" cy="2407020"/>
              <a:chOff x="7562960" y="2029855"/>
              <a:chExt cx="2844356" cy="2037887"/>
            </a:xfrm>
          </p:grpSpPr>
          <p:sp>
            <p:nvSpPr>
              <p:cNvPr id="142" name="ïsḻîdé">
                <a:extLst>
                  <a:ext uri="{FF2B5EF4-FFF2-40B4-BE49-F238E27FC236}">
                    <a16:creationId xmlns:a16="http://schemas.microsoft.com/office/drawing/2014/main" id="{0CCD60D2-FA63-4704-AFCD-3FCC85B6892F}"/>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68580" tIns="34290" rIns="68580" bIns="34290" anchor="b" anchorCtr="1"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dirty="0">
                  <a:ln>
                    <a:noFill/>
                  </a:ln>
                  <a:solidFill>
                    <a:srgbClr val="455F51"/>
                  </a:solidFill>
                  <a:effectLst/>
                  <a:uLnTx/>
                  <a:uFillTx/>
                  <a:latin typeface="Calibri"/>
                  <a:ea typeface="宋体" panose="02010600030101010101" pitchFamily="2" charset="-122"/>
                  <a:cs typeface="+mn-cs"/>
                </a:endParaRPr>
              </a:p>
            </p:txBody>
          </p:sp>
          <p:sp>
            <p:nvSpPr>
              <p:cNvPr id="143" name="iŝ1iḍe">
                <a:extLst>
                  <a:ext uri="{FF2B5EF4-FFF2-40B4-BE49-F238E27FC236}">
                    <a16:creationId xmlns:a16="http://schemas.microsoft.com/office/drawing/2014/main" id="{0330F13F-F906-4A95-9DE6-972FA787AEC8}"/>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a:ea typeface="+mn-ea"/>
                  <a:cs typeface="+mn-cs"/>
                </a:endParaRPr>
              </a:p>
            </p:txBody>
          </p:sp>
        </p:grpSp>
        <p:sp>
          <p:nvSpPr>
            <p:cNvPr id="141" name="Speech Bubble: Rectangle with Corners Rounded 140">
              <a:extLst>
                <a:ext uri="{FF2B5EF4-FFF2-40B4-BE49-F238E27FC236}">
                  <a16:creationId xmlns:a16="http://schemas.microsoft.com/office/drawing/2014/main" id="{617430A1-9F43-4822-AAEF-66D2538371B9}"/>
                </a:ext>
              </a:extLst>
            </p:cNvPr>
            <p:cNvSpPr/>
            <p:nvPr/>
          </p:nvSpPr>
          <p:spPr>
            <a:xfrm>
              <a:off x="8838628" y="2397800"/>
              <a:ext cx="3079885" cy="1303180"/>
            </a:xfrm>
            <a:prstGeom prst="wedgeRoundRectCallout">
              <a:avLst>
                <a:gd name="adj1" fmla="val -20935"/>
                <a:gd name="adj2" fmla="val 23304"/>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Nêu</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cảm</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nghĩ</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của</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em</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về</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buổi</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luyện</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tập</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a:t>
              </a:r>
            </a:p>
          </p:txBody>
        </p:sp>
      </p:grpSp>
      <p:pic>
        <p:nvPicPr>
          <p:cNvPr id="6" name="Picture 5" descr="A picture containing toy, doll, indoor, clipart&#10;&#10;Description automatically generated">
            <a:extLst>
              <a:ext uri="{FF2B5EF4-FFF2-40B4-BE49-F238E27FC236}">
                <a16:creationId xmlns:a16="http://schemas.microsoft.com/office/drawing/2014/main" id="{7FE416A2-9DB2-4634-B05C-29A34C786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091" y="3776610"/>
            <a:ext cx="3094740" cy="2407020"/>
          </a:xfrm>
          <a:prstGeom prst="rect">
            <a:avLst/>
          </a:prstGeom>
        </p:spPr>
      </p:pic>
      <p:grpSp>
        <p:nvGrpSpPr>
          <p:cNvPr id="89" name="组合 88"/>
          <p:cNvGrpSpPr/>
          <p:nvPr/>
        </p:nvGrpSpPr>
        <p:grpSpPr>
          <a:xfrm>
            <a:off x="7628709" y="-95794"/>
            <a:ext cx="4750527" cy="4484912"/>
            <a:chOff x="7628709" y="-95794"/>
            <a:chExt cx="4750527" cy="4484912"/>
          </a:xfrm>
        </p:grpSpPr>
        <p:grpSp>
          <p:nvGrpSpPr>
            <p:cNvPr id="90" name="组合 89"/>
            <p:cNvGrpSpPr/>
            <p:nvPr/>
          </p:nvGrpSpPr>
          <p:grpSpPr>
            <a:xfrm>
              <a:off x="7628709" y="-95794"/>
              <a:ext cx="4750527" cy="4484912"/>
              <a:chOff x="7628709" y="-95794"/>
              <a:chExt cx="4750527" cy="4484912"/>
            </a:xfrm>
          </p:grpSpPr>
          <p:grpSp>
            <p:nvGrpSpPr>
              <p:cNvPr id="93" name="组合 92"/>
              <p:cNvGrpSpPr/>
              <p:nvPr/>
            </p:nvGrpSpPr>
            <p:grpSpPr>
              <a:xfrm>
                <a:off x="8203475" y="-95794"/>
                <a:ext cx="4175761" cy="3570514"/>
                <a:chOff x="8203475" y="-95794"/>
                <a:chExt cx="4175761" cy="3570514"/>
              </a:xfrm>
            </p:grpSpPr>
            <p:sp>
              <p:nvSpPr>
                <p:cNvPr id="95" name="矩形 9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6" name="任意多边形 95"/>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7" name="任意多边形 96"/>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94" name="任意多边形 93"/>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pic>
          <p:nvPicPr>
            <p:cNvPr id="91" name="图片 90"/>
            <p:cNvPicPr>
              <a:picLocks noChangeAspect="1"/>
            </p:cNvPicPr>
            <p:nvPr/>
          </p:nvPicPr>
          <p:blipFill rotWithShape="1">
            <a:blip r:embed="rId5"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92" name="图片 91"/>
            <p:cNvPicPr>
              <a:picLocks noChangeAspect="1"/>
            </p:cNvPicPr>
            <p:nvPr/>
          </p:nvPicPr>
          <p:blipFill rotWithShape="1">
            <a:blip r:embed="rId6"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spTree>
    <p:extLst>
      <p:ext uri="{BB962C8B-B14F-4D97-AF65-F5344CB8AC3E}">
        <p14:creationId xmlns:p14="http://schemas.microsoft.com/office/powerpoint/2010/main" val="905818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1000"/>
                                        <p:tgtEl>
                                          <p:spTgt spid="108"/>
                                        </p:tgtEl>
                                      </p:cBhvr>
                                    </p:animEffect>
                                    <p:anim calcmode="lin" valueType="num">
                                      <p:cBhvr>
                                        <p:cTn id="23" dur="1000" fill="hold"/>
                                        <p:tgtEl>
                                          <p:spTgt spid="108"/>
                                        </p:tgtEl>
                                        <p:attrNameLst>
                                          <p:attrName>ppt_x</p:attrName>
                                        </p:attrNameLst>
                                      </p:cBhvr>
                                      <p:tavLst>
                                        <p:tav tm="0">
                                          <p:val>
                                            <p:strVal val="#ppt_x"/>
                                          </p:val>
                                        </p:tav>
                                        <p:tav tm="100000">
                                          <p:val>
                                            <p:strVal val="#ppt_x"/>
                                          </p:val>
                                        </p:tav>
                                      </p:tavLst>
                                    </p:anim>
                                    <p:anim calcmode="lin" valueType="num">
                                      <p:cBhvr>
                                        <p:cTn id="24" dur="1000" fill="hold"/>
                                        <p:tgtEl>
                                          <p:spTgt spid="10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anim calcmode="lin" valueType="num">
                                      <p:cBhvr>
                                        <p:cTn id="28" dur="1000" fill="hold"/>
                                        <p:tgtEl>
                                          <p:spTgt spid="106"/>
                                        </p:tgtEl>
                                        <p:attrNameLst>
                                          <p:attrName>ppt_x</p:attrName>
                                        </p:attrNameLst>
                                      </p:cBhvr>
                                      <p:tavLst>
                                        <p:tav tm="0">
                                          <p:val>
                                            <p:strVal val="#ppt_x"/>
                                          </p:val>
                                        </p:tav>
                                        <p:tav tm="100000">
                                          <p:val>
                                            <p:strVal val="#ppt_x"/>
                                          </p:val>
                                        </p:tav>
                                      </p:tavLst>
                                    </p:anim>
                                    <p:anim calcmode="lin" valueType="num">
                                      <p:cBhvr>
                                        <p:cTn id="29" dur="1000" fill="hold"/>
                                        <p:tgtEl>
                                          <p:spTgt spid="10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1000"/>
                                        <p:tgtEl>
                                          <p:spTgt spid="107"/>
                                        </p:tgtEl>
                                      </p:cBhvr>
                                    </p:animEffect>
                                    <p:anim calcmode="lin" valueType="num">
                                      <p:cBhvr>
                                        <p:cTn id="33" dur="1000" fill="hold"/>
                                        <p:tgtEl>
                                          <p:spTgt spid="107"/>
                                        </p:tgtEl>
                                        <p:attrNameLst>
                                          <p:attrName>ppt_x</p:attrName>
                                        </p:attrNameLst>
                                      </p:cBhvr>
                                      <p:tavLst>
                                        <p:tav tm="0">
                                          <p:val>
                                            <p:strVal val="#ppt_x"/>
                                          </p:val>
                                        </p:tav>
                                        <p:tav tm="100000">
                                          <p:val>
                                            <p:strVal val="#ppt_x"/>
                                          </p:val>
                                        </p:tav>
                                      </p:tavLst>
                                    </p:anim>
                                    <p:anim calcmode="lin" valueType="num">
                                      <p:cBhvr>
                                        <p:cTn id="34" dur="1000" fill="hold"/>
                                        <p:tgtEl>
                                          <p:spTgt spid="10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000"/>
                                        <p:tgtEl>
                                          <p:spTgt spid="67"/>
                                        </p:tgtEl>
                                      </p:cBhvr>
                                    </p:animEffect>
                                    <p:anim calcmode="lin" valueType="num">
                                      <p:cBhvr>
                                        <p:cTn id="38" dur="1000" fill="hold"/>
                                        <p:tgtEl>
                                          <p:spTgt spid="67"/>
                                        </p:tgtEl>
                                        <p:attrNameLst>
                                          <p:attrName>ppt_x</p:attrName>
                                        </p:attrNameLst>
                                      </p:cBhvr>
                                      <p:tavLst>
                                        <p:tav tm="0">
                                          <p:val>
                                            <p:strVal val="#ppt_x"/>
                                          </p:val>
                                        </p:tav>
                                        <p:tav tm="100000">
                                          <p:val>
                                            <p:strVal val="#ppt_x"/>
                                          </p:val>
                                        </p:tav>
                                      </p:tavLst>
                                    </p:anim>
                                    <p:anim calcmode="lin" valueType="num">
                                      <p:cBhvr>
                                        <p:cTn id="39" dur="1000" fill="hold"/>
                                        <p:tgtEl>
                                          <p:spTgt spid="67"/>
                                        </p:tgtEl>
                                        <p:attrNameLst>
                                          <p:attrName>ppt_y</p:attrName>
                                        </p:attrNameLst>
                                      </p:cBhvr>
                                      <p:tavLst>
                                        <p:tav tm="0">
                                          <p:val>
                                            <p:strVal val="#ppt_y-.1"/>
                                          </p:val>
                                        </p:tav>
                                        <p:tav tm="100000">
                                          <p:val>
                                            <p:strVal val="#ppt_y"/>
                                          </p:val>
                                        </p:tav>
                                      </p:tavLst>
                                    </p:anim>
                                  </p:childTnLst>
                                </p:cTn>
                              </p:par>
                              <p:par>
                                <p:cTn id="40" presetID="22" presetClass="entr" presetSubtype="4" fill="hold" nodeType="withEffect">
                                  <p:stCondLst>
                                    <p:cond delay="75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par>
                          <p:cTn id="43" fill="hold">
                            <p:stCondLst>
                              <p:cond delay="1250"/>
                            </p:stCondLst>
                            <p:childTnLst>
                              <p:par>
                                <p:cTn id="44" presetID="53" presetClass="entr" presetSubtype="16" fill="hold" nodeType="afterEffect">
                                  <p:stCondLst>
                                    <p:cond delay="0"/>
                                  </p:stCondLst>
                                  <p:childTnLst>
                                    <p:set>
                                      <p:cBhvr>
                                        <p:cTn id="45" dur="1" fill="hold">
                                          <p:stCondLst>
                                            <p:cond delay="0"/>
                                          </p:stCondLst>
                                        </p:cTn>
                                        <p:tgtEl>
                                          <p:spTgt spid="139"/>
                                        </p:tgtEl>
                                        <p:attrNameLst>
                                          <p:attrName>style.visibility</p:attrName>
                                        </p:attrNameLst>
                                      </p:cBhvr>
                                      <p:to>
                                        <p:strVal val="visible"/>
                                      </p:to>
                                    </p:set>
                                    <p:anim calcmode="lin" valueType="num">
                                      <p:cBhvr>
                                        <p:cTn id="46" dur="500" fill="hold"/>
                                        <p:tgtEl>
                                          <p:spTgt spid="139"/>
                                        </p:tgtEl>
                                        <p:attrNameLst>
                                          <p:attrName>ppt_w</p:attrName>
                                        </p:attrNameLst>
                                      </p:cBhvr>
                                      <p:tavLst>
                                        <p:tav tm="0">
                                          <p:val>
                                            <p:fltVal val="0"/>
                                          </p:val>
                                        </p:tav>
                                        <p:tav tm="100000">
                                          <p:val>
                                            <p:strVal val="#ppt_w"/>
                                          </p:val>
                                        </p:tav>
                                      </p:tavLst>
                                    </p:anim>
                                    <p:anim calcmode="lin" valueType="num">
                                      <p:cBhvr>
                                        <p:cTn id="47" dur="500" fill="hold"/>
                                        <p:tgtEl>
                                          <p:spTgt spid="139"/>
                                        </p:tgtEl>
                                        <p:attrNameLst>
                                          <p:attrName>ppt_h</p:attrName>
                                        </p:attrNameLst>
                                      </p:cBhvr>
                                      <p:tavLst>
                                        <p:tav tm="0">
                                          <p:val>
                                            <p:fltVal val="0"/>
                                          </p:val>
                                        </p:tav>
                                        <p:tav tm="100000">
                                          <p:val>
                                            <p:strVal val="#ppt_h"/>
                                          </p:val>
                                        </p:tav>
                                      </p:tavLst>
                                    </p:anim>
                                    <p:animEffect transition="in" filter="fade">
                                      <p:cBhvr>
                                        <p:cTn id="48" dur="500"/>
                                        <p:tgtEl>
                                          <p:spTgt spid="13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61" grpId="0" animBg="1"/>
      <p:bldP spid="103" grpId="0" animBg="1"/>
      <p:bldP spid="106" grpId="0" animBg="1"/>
      <p:bldP spid="107" grpId="0" animBg="1"/>
      <p:bldP spid="1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46301B-6A6F-404B-BAC7-56A37A2B2B1C}"/>
              </a:ext>
            </a:extLst>
          </p:cNvPr>
          <p:cNvPicPr>
            <a:picLocks noChangeAspect="1"/>
          </p:cNvPicPr>
          <p:nvPr/>
        </p:nvPicPr>
        <p:blipFill>
          <a:blip r:embed="rId2">
            <a:duotone>
              <a:schemeClr val="accent6">
                <a:shade val="45000"/>
                <a:satMod val="135000"/>
              </a:schemeClr>
              <a:prstClr val="white"/>
            </a:duotone>
          </a:blip>
          <a:stretch>
            <a:fillRect/>
          </a:stretch>
        </p:blipFill>
        <p:spPr>
          <a:xfrm>
            <a:off x="-84161" y="-254620"/>
            <a:ext cx="12272966" cy="7112619"/>
          </a:xfrm>
          <a:prstGeom prst="rect">
            <a:avLst/>
          </a:prstGeom>
        </p:spPr>
      </p:pic>
      <p:pic>
        <p:nvPicPr>
          <p:cNvPr id="6" name="Picture 5">
            <a:extLst>
              <a:ext uri="{FF2B5EF4-FFF2-40B4-BE49-F238E27FC236}">
                <a16:creationId xmlns:a16="http://schemas.microsoft.com/office/drawing/2014/main" id="{902F16B0-FE4B-455B-BCA6-CF41978EFA99}"/>
              </a:ext>
            </a:extLst>
          </p:cNvPr>
          <p:cNvPicPr>
            <a:picLocks noChangeAspect="1"/>
          </p:cNvPicPr>
          <p:nvPr/>
        </p:nvPicPr>
        <p:blipFill>
          <a:blip r:embed="rId3">
            <a:duotone>
              <a:schemeClr val="accent6">
                <a:shade val="45000"/>
                <a:satMod val="135000"/>
              </a:schemeClr>
              <a:prstClr val="white"/>
            </a:duotone>
          </a:blip>
          <a:stretch>
            <a:fillRect/>
          </a:stretch>
        </p:blipFill>
        <p:spPr>
          <a:xfrm>
            <a:off x="-381628" y="34225"/>
            <a:ext cx="2362200" cy="6886419"/>
          </a:xfrm>
          <a:prstGeom prst="rect">
            <a:avLst/>
          </a:prstGeom>
        </p:spPr>
      </p:pic>
      <p:pic>
        <p:nvPicPr>
          <p:cNvPr id="7" name="Picture 6">
            <a:extLst>
              <a:ext uri="{FF2B5EF4-FFF2-40B4-BE49-F238E27FC236}">
                <a16:creationId xmlns:a16="http://schemas.microsoft.com/office/drawing/2014/main" id="{3B6B9B7C-03B6-4321-AD1E-826515EE3F38}"/>
              </a:ext>
            </a:extLst>
          </p:cNvPr>
          <p:cNvPicPr>
            <a:picLocks noChangeAspect="1"/>
          </p:cNvPicPr>
          <p:nvPr/>
        </p:nvPicPr>
        <p:blipFill>
          <a:blip r:embed="rId4"/>
          <a:stretch>
            <a:fillRect/>
          </a:stretch>
        </p:blipFill>
        <p:spPr>
          <a:xfrm>
            <a:off x="625748" y="5505764"/>
            <a:ext cx="10940504" cy="1428436"/>
          </a:xfrm>
          <a:prstGeom prst="rect">
            <a:avLst/>
          </a:prstGeom>
        </p:spPr>
      </p:pic>
      <p:sp>
        <p:nvSpPr>
          <p:cNvPr id="17" name="TextBox 16">
            <a:extLst>
              <a:ext uri="{FF2B5EF4-FFF2-40B4-BE49-F238E27FC236}">
                <a16:creationId xmlns:a16="http://schemas.microsoft.com/office/drawing/2014/main" id="{E6508BB2-9904-46A0-85B1-170517590CED}"/>
              </a:ext>
            </a:extLst>
          </p:cNvPr>
          <p:cNvSpPr txBox="1"/>
          <p:nvPr/>
        </p:nvSpPr>
        <p:spPr>
          <a:xfrm>
            <a:off x="3505200" y="-8382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DD57382E-6F09-4C11-9085-B220F8AB1B9E}"/>
              </a:ext>
            </a:extLst>
          </p:cNvPr>
          <p:cNvPicPr>
            <a:picLocks noChangeAspect="1"/>
          </p:cNvPicPr>
          <p:nvPr/>
        </p:nvPicPr>
        <p:blipFill>
          <a:blip r:embed="rId3">
            <a:duotone>
              <a:schemeClr val="accent6">
                <a:shade val="45000"/>
                <a:satMod val="135000"/>
              </a:schemeClr>
              <a:prstClr val="white"/>
            </a:duotone>
          </a:blip>
          <a:stretch>
            <a:fillRect/>
          </a:stretch>
        </p:blipFill>
        <p:spPr>
          <a:xfrm flipH="1">
            <a:off x="10261419" y="23868"/>
            <a:ext cx="2362200" cy="6886419"/>
          </a:xfrm>
          <a:prstGeom prst="rect">
            <a:avLst/>
          </a:prstGeom>
        </p:spPr>
      </p:pic>
      <p:grpSp>
        <p:nvGrpSpPr>
          <p:cNvPr id="205" name="Graphic 19">
            <a:extLst>
              <a:ext uri="{FF2B5EF4-FFF2-40B4-BE49-F238E27FC236}">
                <a16:creationId xmlns:a16="http://schemas.microsoft.com/office/drawing/2014/main" id="{5A628973-5795-49D8-A53F-848CE672CF72}"/>
              </a:ext>
            </a:extLst>
          </p:cNvPr>
          <p:cNvGrpSpPr/>
          <p:nvPr/>
        </p:nvGrpSpPr>
        <p:grpSpPr>
          <a:xfrm>
            <a:off x="-80966" y="-102236"/>
            <a:ext cx="12511900" cy="980694"/>
            <a:chOff x="1555923" y="-760947"/>
            <a:chExt cx="12511900" cy="980694"/>
          </a:xfrm>
        </p:grpSpPr>
        <p:grpSp>
          <p:nvGrpSpPr>
            <p:cNvPr id="206" name="Graphic 19">
              <a:extLst>
                <a:ext uri="{FF2B5EF4-FFF2-40B4-BE49-F238E27FC236}">
                  <a16:creationId xmlns:a16="http://schemas.microsoft.com/office/drawing/2014/main" id="{79919FC0-04A4-40B0-9F48-B1A5144B8FEA}"/>
                </a:ext>
              </a:extLst>
            </p:cNvPr>
            <p:cNvGrpSpPr/>
            <p:nvPr/>
          </p:nvGrpSpPr>
          <p:grpSpPr>
            <a:xfrm>
              <a:off x="1709977" y="-634999"/>
              <a:ext cx="12082221" cy="854746"/>
              <a:chOff x="1709977" y="-634999"/>
              <a:chExt cx="12082221" cy="854746"/>
            </a:xfrm>
          </p:grpSpPr>
          <p:grpSp>
            <p:nvGrpSpPr>
              <p:cNvPr id="207" name="Graphic 19">
                <a:extLst>
                  <a:ext uri="{FF2B5EF4-FFF2-40B4-BE49-F238E27FC236}">
                    <a16:creationId xmlns:a16="http://schemas.microsoft.com/office/drawing/2014/main" id="{319797CB-EFF2-4E21-B988-F6827B92C5CC}"/>
                  </a:ext>
                </a:extLst>
              </p:cNvPr>
              <p:cNvGrpSpPr/>
              <p:nvPr/>
            </p:nvGrpSpPr>
            <p:grpSpPr>
              <a:xfrm>
                <a:off x="1709977" y="-634999"/>
                <a:ext cx="6051938" cy="854746"/>
                <a:chOff x="1709977" y="-634999"/>
                <a:chExt cx="6051938" cy="854746"/>
              </a:xfrm>
            </p:grpSpPr>
            <p:grpSp>
              <p:nvGrpSpPr>
                <p:cNvPr id="208" name="Graphic 19">
                  <a:extLst>
                    <a:ext uri="{FF2B5EF4-FFF2-40B4-BE49-F238E27FC236}">
                      <a16:creationId xmlns:a16="http://schemas.microsoft.com/office/drawing/2014/main" id="{C19960EA-3D39-44D2-BB0B-738FDD34037D}"/>
                    </a:ext>
                  </a:extLst>
                </p:cNvPr>
                <p:cNvGrpSpPr/>
                <p:nvPr/>
              </p:nvGrpSpPr>
              <p:grpSpPr>
                <a:xfrm>
                  <a:off x="1709977" y="-634999"/>
                  <a:ext cx="6051938" cy="854746"/>
                  <a:chOff x="1709977" y="-634999"/>
                  <a:chExt cx="6051938" cy="854746"/>
                </a:xfrm>
              </p:grpSpPr>
              <p:grpSp>
                <p:nvGrpSpPr>
                  <p:cNvPr id="209" name="Graphic 19">
                    <a:extLst>
                      <a:ext uri="{FF2B5EF4-FFF2-40B4-BE49-F238E27FC236}">
                        <a16:creationId xmlns:a16="http://schemas.microsoft.com/office/drawing/2014/main" id="{557347E5-9EBB-438F-9604-72AAD5D56EA7}"/>
                      </a:ext>
                    </a:extLst>
                  </p:cNvPr>
                  <p:cNvGrpSpPr/>
                  <p:nvPr/>
                </p:nvGrpSpPr>
                <p:grpSpPr>
                  <a:xfrm>
                    <a:off x="1709977" y="-634999"/>
                    <a:ext cx="1570078" cy="854746"/>
                    <a:chOff x="1709977" y="-634999"/>
                    <a:chExt cx="1570078" cy="854746"/>
                  </a:xfrm>
                </p:grpSpPr>
                <p:sp>
                  <p:nvSpPr>
                    <p:cNvPr id="210" name="Freeform: Shape 209">
                      <a:extLst>
                        <a:ext uri="{FF2B5EF4-FFF2-40B4-BE49-F238E27FC236}">
                          <a16:creationId xmlns:a16="http://schemas.microsoft.com/office/drawing/2014/main" id="{43B3F1FB-76EE-4F1B-BEB1-03A3163350E3}"/>
                        </a:ext>
                      </a:extLst>
                    </p:cNvPr>
                    <p:cNvSpPr/>
                    <p:nvPr/>
                  </p:nvSpPr>
                  <p:spPr>
                    <a:xfrm>
                      <a:off x="170997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11" name="Graphic 19">
                      <a:extLst>
                        <a:ext uri="{FF2B5EF4-FFF2-40B4-BE49-F238E27FC236}">
                          <a16:creationId xmlns:a16="http://schemas.microsoft.com/office/drawing/2014/main" id="{738B6284-6F83-4A34-B4D9-2479D1581310}"/>
                        </a:ext>
                      </a:extLst>
                    </p:cNvPr>
                    <p:cNvGrpSpPr/>
                    <p:nvPr/>
                  </p:nvGrpSpPr>
                  <p:grpSpPr>
                    <a:xfrm>
                      <a:off x="1800042" y="-634999"/>
                      <a:ext cx="1389943" cy="694908"/>
                      <a:chOff x="1800042" y="-634999"/>
                      <a:chExt cx="1389943" cy="694908"/>
                    </a:xfrm>
                  </p:grpSpPr>
                  <p:sp>
                    <p:nvSpPr>
                      <p:cNvPr id="212" name="Freeform: Shape 211">
                        <a:extLst>
                          <a:ext uri="{FF2B5EF4-FFF2-40B4-BE49-F238E27FC236}">
                            <a16:creationId xmlns:a16="http://schemas.microsoft.com/office/drawing/2014/main" id="{14CAF064-1EF7-46F1-A3FF-20723826756C}"/>
                          </a:ext>
                        </a:extLst>
                      </p:cNvPr>
                      <p:cNvSpPr/>
                      <p:nvPr/>
                    </p:nvSpPr>
                    <p:spPr>
                      <a:xfrm>
                        <a:off x="1800042" y="-634999"/>
                        <a:ext cx="1389450" cy="694908"/>
                      </a:xfrm>
                      <a:custGeom>
                        <a:avLst/>
                        <a:gdLst>
                          <a:gd name="connsiteX0" fmla="*/ 5419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5419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5419" y="0"/>
                            </a:moveTo>
                            <a:cubicBezTo>
                              <a:pt x="1974" y="23114"/>
                              <a:pt x="497"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5419"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 name="Freeform: Shape 212">
                        <a:extLst>
                          <a:ext uri="{FF2B5EF4-FFF2-40B4-BE49-F238E27FC236}">
                            <a16:creationId xmlns:a16="http://schemas.microsoft.com/office/drawing/2014/main" id="{EC29A077-366A-4B73-BDFB-C675876AE064}"/>
                          </a:ext>
                        </a:extLst>
                      </p:cNvPr>
                      <p:cNvSpPr/>
                      <p:nvPr/>
                    </p:nvSpPr>
                    <p:spPr>
                      <a:xfrm>
                        <a:off x="1800048"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3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3" y="0"/>
                            </a:cubicBezTo>
                            <a:lnTo>
                              <a:pt x="3445"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14" name="Graphic 19">
                      <a:extLst>
                        <a:ext uri="{FF2B5EF4-FFF2-40B4-BE49-F238E27FC236}">
                          <a16:creationId xmlns:a16="http://schemas.microsoft.com/office/drawing/2014/main" id="{C8FD5F39-FCA6-4D3E-AB04-66724461CF46}"/>
                        </a:ext>
                      </a:extLst>
                    </p:cNvPr>
                    <p:cNvGrpSpPr/>
                    <p:nvPr/>
                  </p:nvGrpSpPr>
                  <p:grpSpPr>
                    <a:xfrm>
                      <a:off x="1905376" y="-634999"/>
                      <a:ext cx="1178789" cy="509038"/>
                      <a:chOff x="1905376" y="-634999"/>
                      <a:chExt cx="1178789" cy="509038"/>
                    </a:xfrm>
                  </p:grpSpPr>
                  <p:sp>
                    <p:nvSpPr>
                      <p:cNvPr id="215" name="Freeform: Shape 214">
                        <a:extLst>
                          <a:ext uri="{FF2B5EF4-FFF2-40B4-BE49-F238E27FC236}">
                            <a16:creationId xmlns:a16="http://schemas.microsoft.com/office/drawing/2014/main" id="{1D847BAF-19A7-4813-8C0C-7AD124DCE9D7}"/>
                          </a:ext>
                        </a:extLst>
                      </p:cNvPr>
                      <p:cNvSpPr/>
                      <p:nvPr/>
                    </p:nvSpPr>
                    <p:spPr>
                      <a:xfrm>
                        <a:off x="1905376"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80"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 name="Freeform: Shape 215">
                        <a:extLst>
                          <a:ext uri="{FF2B5EF4-FFF2-40B4-BE49-F238E27FC236}">
                            <a16:creationId xmlns:a16="http://schemas.microsoft.com/office/drawing/2014/main" id="{F33C29FF-A853-4CD6-8EAE-E50A4D3A8BD0}"/>
                          </a:ext>
                        </a:extLst>
                      </p:cNvPr>
                      <p:cNvSpPr/>
                      <p:nvPr/>
                    </p:nvSpPr>
                    <p:spPr>
                      <a:xfrm>
                        <a:off x="190636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17" name="Graphic 19">
                      <a:extLst>
                        <a:ext uri="{FF2B5EF4-FFF2-40B4-BE49-F238E27FC236}">
                          <a16:creationId xmlns:a16="http://schemas.microsoft.com/office/drawing/2014/main" id="{4EF7488F-4018-4466-AFE2-6C19375034F9}"/>
                        </a:ext>
                      </a:extLst>
                    </p:cNvPr>
                    <p:cNvGrpSpPr/>
                    <p:nvPr/>
                  </p:nvGrpSpPr>
                  <p:grpSpPr>
                    <a:xfrm>
                      <a:off x="2032852" y="-634999"/>
                      <a:ext cx="927281" cy="314677"/>
                      <a:chOff x="2032852" y="-634999"/>
                      <a:chExt cx="927281" cy="314677"/>
                    </a:xfrm>
                  </p:grpSpPr>
                  <p:sp>
                    <p:nvSpPr>
                      <p:cNvPr id="218" name="Freeform: Shape 217">
                        <a:extLst>
                          <a:ext uri="{FF2B5EF4-FFF2-40B4-BE49-F238E27FC236}">
                            <a16:creationId xmlns:a16="http://schemas.microsoft.com/office/drawing/2014/main" id="{3322CD37-CD0A-46A5-8421-43A39392A8B5}"/>
                          </a:ext>
                        </a:extLst>
                      </p:cNvPr>
                      <p:cNvSpPr/>
                      <p:nvPr/>
                    </p:nvSpPr>
                    <p:spPr>
                      <a:xfrm>
                        <a:off x="2032852" y="-634999"/>
                        <a:ext cx="927281" cy="314677"/>
                      </a:xfrm>
                      <a:custGeom>
                        <a:avLst/>
                        <a:gdLst>
                          <a:gd name="connsiteX0" fmla="*/ 0 w 927281"/>
                          <a:gd name="connsiteY0" fmla="*/ 0 h 314677"/>
                          <a:gd name="connsiteX1" fmla="*/ 460688 w 927281"/>
                          <a:gd name="connsiteY1" fmla="*/ 314633 h 314677"/>
                          <a:gd name="connsiteX2" fmla="*/ 927282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 name="Freeform: Shape 218">
                        <a:extLst>
                          <a:ext uri="{FF2B5EF4-FFF2-40B4-BE49-F238E27FC236}">
                            <a16:creationId xmlns:a16="http://schemas.microsoft.com/office/drawing/2014/main" id="{158BB481-E88A-40CF-9850-E20D9BF2AC2F}"/>
                          </a:ext>
                        </a:extLst>
                      </p:cNvPr>
                      <p:cNvSpPr/>
                      <p:nvPr/>
                    </p:nvSpPr>
                    <p:spPr>
                      <a:xfrm>
                        <a:off x="203777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20" name="Graphic 19">
                    <a:extLst>
                      <a:ext uri="{FF2B5EF4-FFF2-40B4-BE49-F238E27FC236}">
                        <a16:creationId xmlns:a16="http://schemas.microsoft.com/office/drawing/2014/main" id="{C33BB363-54F9-41FE-8B5C-10577FAD27F4}"/>
                      </a:ext>
                    </a:extLst>
                  </p:cNvPr>
                  <p:cNvGrpSpPr/>
                  <p:nvPr/>
                </p:nvGrpSpPr>
                <p:grpSpPr>
                  <a:xfrm>
                    <a:off x="3203767" y="-634999"/>
                    <a:ext cx="1570078" cy="854746"/>
                    <a:chOff x="3203767" y="-634999"/>
                    <a:chExt cx="1570078" cy="854746"/>
                  </a:xfrm>
                </p:grpSpPr>
                <p:sp>
                  <p:nvSpPr>
                    <p:cNvPr id="221" name="Freeform: Shape 220">
                      <a:extLst>
                        <a:ext uri="{FF2B5EF4-FFF2-40B4-BE49-F238E27FC236}">
                          <a16:creationId xmlns:a16="http://schemas.microsoft.com/office/drawing/2014/main" id="{A703BB2C-AFAF-422B-A358-FBBB4F8ADB8D}"/>
                        </a:ext>
                      </a:extLst>
                    </p:cNvPr>
                    <p:cNvSpPr/>
                    <p:nvPr/>
                  </p:nvSpPr>
                  <p:spPr>
                    <a:xfrm>
                      <a:off x="320376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22" name="Graphic 19">
                      <a:extLst>
                        <a:ext uri="{FF2B5EF4-FFF2-40B4-BE49-F238E27FC236}">
                          <a16:creationId xmlns:a16="http://schemas.microsoft.com/office/drawing/2014/main" id="{F5A5D263-3DBA-411B-9B2B-83B112CDA0DF}"/>
                        </a:ext>
                      </a:extLst>
                    </p:cNvPr>
                    <p:cNvGrpSpPr/>
                    <p:nvPr/>
                  </p:nvGrpSpPr>
                  <p:grpSpPr>
                    <a:xfrm>
                      <a:off x="3293837" y="-634999"/>
                      <a:ext cx="1389937" cy="694908"/>
                      <a:chOff x="3293837" y="-634999"/>
                      <a:chExt cx="1389937" cy="694908"/>
                    </a:xfrm>
                  </p:grpSpPr>
                  <p:sp>
                    <p:nvSpPr>
                      <p:cNvPr id="223" name="Freeform: Shape 222">
                        <a:extLst>
                          <a:ext uri="{FF2B5EF4-FFF2-40B4-BE49-F238E27FC236}">
                            <a16:creationId xmlns:a16="http://schemas.microsoft.com/office/drawing/2014/main" id="{04644060-AA79-4C72-B6EB-6F5CB6E93A76}"/>
                          </a:ext>
                        </a:extLst>
                      </p:cNvPr>
                      <p:cNvSpPr/>
                      <p:nvPr/>
                    </p:nvSpPr>
                    <p:spPr>
                      <a:xfrm>
                        <a:off x="3294324"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5927"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 name="Freeform: Shape 223">
                        <a:extLst>
                          <a:ext uri="{FF2B5EF4-FFF2-40B4-BE49-F238E27FC236}">
                            <a16:creationId xmlns:a16="http://schemas.microsoft.com/office/drawing/2014/main" id="{FED8604F-AD9A-44A1-B699-B6A79AB4AB9E}"/>
                          </a:ext>
                        </a:extLst>
                      </p:cNvPr>
                      <p:cNvSpPr/>
                      <p:nvPr/>
                    </p:nvSpPr>
                    <p:spPr>
                      <a:xfrm>
                        <a:off x="3293837"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2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2"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5" name="Graphic 19">
                      <a:extLst>
                        <a:ext uri="{FF2B5EF4-FFF2-40B4-BE49-F238E27FC236}">
                          <a16:creationId xmlns:a16="http://schemas.microsoft.com/office/drawing/2014/main" id="{B04039B0-E5D6-461F-9601-999BDC6ECDC7}"/>
                        </a:ext>
                      </a:extLst>
                    </p:cNvPr>
                    <p:cNvGrpSpPr/>
                    <p:nvPr/>
                  </p:nvGrpSpPr>
                  <p:grpSpPr>
                    <a:xfrm>
                      <a:off x="3399657" y="-634999"/>
                      <a:ext cx="1179281" cy="509038"/>
                      <a:chOff x="3399657" y="-634999"/>
                      <a:chExt cx="1179281" cy="509038"/>
                    </a:xfrm>
                  </p:grpSpPr>
                  <p:sp>
                    <p:nvSpPr>
                      <p:cNvPr id="226" name="Freeform: Shape 225">
                        <a:extLst>
                          <a:ext uri="{FF2B5EF4-FFF2-40B4-BE49-F238E27FC236}">
                            <a16:creationId xmlns:a16="http://schemas.microsoft.com/office/drawing/2014/main" id="{1A10F7C4-1220-42A8-A79C-D5C0902E62B5}"/>
                          </a:ext>
                        </a:extLst>
                      </p:cNvPr>
                      <p:cNvSpPr/>
                      <p:nvPr/>
                    </p:nvSpPr>
                    <p:spPr>
                      <a:xfrm>
                        <a:off x="3399657"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4852"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 name="Freeform: Shape 226">
                        <a:extLst>
                          <a:ext uri="{FF2B5EF4-FFF2-40B4-BE49-F238E27FC236}">
                            <a16:creationId xmlns:a16="http://schemas.microsoft.com/office/drawing/2014/main" id="{C4CFC63B-CA36-4A27-ABA1-A6A449D684C7}"/>
                          </a:ext>
                        </a:extLst>
                      </p:cNvPr>
                      <p:cNvSpPr/>
                      <p:nvPr/>
                    </p:nvSpPr>
                    <p:spPr>
                      <a:xfrm>
                        <a:off x="3400149"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217"/>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8" name="Graphic 19">
                      <a:extLst>
                        <a:ext uri="{FF2B5EF4-FFF2-40B4-BE49-F238E27FC236}">
                          <a16:creationId xmlns:a16="http://schemas.microsoft.com/office/drawing/2014/main" id="{03B1A8DC-AE17-4D81-9159-9D1DEF5E70B4}"/>
                        </a:ext>
                      </a:extLst>
                    </p:cNvPr>
                    <p:cNvGrpSpPr/>
                    <p:nvPr/>
                  </p:nvGrpSpPr>
                  <p:grpSpPr>
                    <a:xfrm>
                      <a:off x="3526642" y="-634999"/>
                      <a:ext cx="927281" cy="314677"/>
                      <a:chOff x="3526642" y="-634999"/>
                      <a:chExt cx="927281" cy="314677"/>
                    </a:xfrm>
                  </p:grpSpPr>
                  <p:sp>
                    <p:nvSpPr>
                      <p:cNvPr id="229" name="Freeform: Shape 228">
                        <a:extLst>
                          <a:ext uri="{FF2B5EF4-FFF2-40B4-BE49-F238E27FC236}">
                            <a16:creationId xmlns:a16="http://schemas.microsoft.com/office/drawing/2014/main" id="{4BA4A0B6-E2B9-46C7-A3BB-45F22EB76DBA}"/>
                          </a:ext>
                        </a:extLst>
                      </p:cNvPr>
                      <p:cNvSpPr/>
                      <p:nvPr/>
                    </p:nvSpPr>
                    <p:spPr>
                      <a:xfrm>
                        <a:off x="3526642"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 name="Freeform: Shape 229">
                        <a:extLst>
                          <a:ext uri="{FF2B5EF4-FFF2-40B4-BE49-F238E27FC236}">
                            <a16:creationId xmlns:a16="http://schemas.microsoft.com/office/drawing/2014/main" id="{79371432-5E05-4369-A722-1E047DC47EE7}"/>
                          </a:ext>
                        </a:extLst>
                      </p:cNvPr>
                      <p:cNvSpPr/>
                      <p:nvPr/>
                    </p:nvSpPr>
                    <p:spPr>
                      <a:xfrm>
                        <a:off x="3531563"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31" name="Graphic 19">
                    <a:extLst>
                      <a:ext uri="{FF2B5EF4-FFF2-40B4-BE49-F238E27FC236}">
                        <a16:creationId xmlns:a16="http://schemas.microsoft.com/office/drawing/2014/main" id="{4E6DA986-A7B2-42FB-A43C-33083D1FC632}"/>
                      </a:ext>
                    </a:extLst>
                  </p:cNvPr>
                  <p:cNvGrpSpPr/>
                  <p:nvPr/>
                </p:nvGrpSpPr>
                <p:grpSpPr>
                  <a:xfrm>
                    <a:off x="4697556" y="-634999"/>
                    <a:ext cx="1570078" cy="854746"/>
                    <a:chOff x="4697556" y="-634999"/>
                    <a:chExt cx="1570078" cy="854746"/>
                  </a:xfrm>
                </p:grpSpPr>
                <p:sp>
                  <p:nvSpPr>
                    <p:cNvPr id="232" name="Freeform: Shape 231">
                      <a:extLst>
                        <a:ext uri="{FF2B5EF4-FFF2-40B4-BE49-F238E27FC236}">
                          <a16:creationId xmlns:a16="http://schemas.microsoft.com/office/drawing/2014/main" id="{7D2DFE08-4690-44CD-B506-346F5EE31F9C}"/>
                        </a:ext>
                      </a:extLst>
                    </p:cNvPr>
                    <p:cNvSpPr/>
                    <p:nvPr/>
                  </p:nvSpPr>
                  <p:spPr>
                    <a:xfrm>
                      <a:off x="4697556"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9" y="543887"/>
                            <a:pt x="1570079" y="159911"/>
                          </a:cubicBezTo>
                          <a:cubicBezTo>
                            <a:pt x="1570079"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33" name="Graphic 19">
                      <a:extLst>
                        <a:ext uri="{FF2B5EF4-FFF2-40B4-BE49-F238E27FC236}">
                          <a16:creationId xmlns:a16="http://schemas.microsoft.com/office/drawing/2014/main" id="{68AAAE35-73EA-4673-AEC9-B700CF7D6EEF}"/>
                        </a:ext>
                      </a:extLst>
                    </p:cNvPr>
                    <p:cNvGrpSpPr/>
                    <p:nvPr/>
                  </p:nvGrpSpPr>
                  <p:grpSpPr>
                    <a:xfrm>
                      <a:off x="4788116" y="-634999"/>
                      <a:ext cx="1389448" cy="694908"/>
                      <a:chOff x="4788116" y="-634999"/>
                      <a:chExt cx="1389448" cy="694908"/>
                    </a:xfrm>
                  </p:grpSpPr>
                  <p:sp>
                    <p:nvSpPr>
                      <p:cNvPr id="234" name="Freeform: Shape 233">
                        <a:extLst>
                          <a:ext uri="{FF2B5EF4-FFF2-40B4-BE49-F238E27FC236}">
                            <a16:creationId xmlns:a16="http://schemas.microsoft.com/office/drawing/2014/main" id="{6BAF31F0-1740-4C02-96FB-8A00FD63F003}"/>
                          </a:ext>
                        </a:extLst>
                      </p:cNvPr>
                      <p:cNvSpPr/>
                      <p:nvPr/>
                    </p:nvSpPr>
                    <p:spPr>
                      <a:xfrm>
                        <a:off x="4788116" y="-634999"/>
                        <a:ext cx="1389448" cy="694908"/>
                      </a:xfrm>
                      <a:custGeom>
                        <a:avLst/>
                        <a:gdLst>
                          <a:gd name="connsiteX0" fmla="*/ 4924 w 1389448"/>
                          <a:gd name="connsiteY0" fmla="*/ 0 h 694908"/>
                          <a:gd name="connsiteX1" fmla="*/ 2 w 1389448"/>
                          <a:gd name="connsiteY1" fmla="*/ 70757 h 694908"/>
                          <a:gd name="connsiteX2" fmla="*/ 692510 w 1389448"/>
                          <a:gd name="connsiteY2" fmla="*/ 694835 h 694908"/>
                          <a:gd name="connsiteX3" fmla="*/ 1389448 w 1389448"/>
                          <a:gd name="connsiteY3" fmla="*/ 89154 h 694908"/>
                          <a:gd name="connsiteX4" fmla="*/ 1382558 w 1389448"/>
                          <a:gd name="connsiteY4" fmla="*/ 0 h 694908"/>
                          <a:gd name="connsiteX5" fmla="*/ 4924 w 1389448"/>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8" h="694908">
                            <a:moveTo>
                              <a:pt x="4924" y="0"/>
                            </a:moveTo>
                            <a:cubicBezTo>
                              <a:pt x="1971" y="23114"/>
                              <a:pt x="2" y="46700"/>
                              <a:pt x="2" y="70757"/>
                            </a:cubicBezTo>
                            <a:cubicBezTo>
                              <a:pt x="-982" y="410391"/>
                              <a:pt x="308604" y="689646"/>
                              <a:pt x="692510" y="694835"/>
                            </a:cubicBezTo>
                            <a:cubicBezTo>
                              <a:pt x="1076417" y="700024"/>
                              <a:pt x="1388464" y="428788"/>
                              <a:pt x="1389448" y="89154"/>
                            </a:cubicBezTo>
                            <a:cubicBezTo>
                              <a:pt x="1389448" y="58964"/>
                              <a:pt x="1386987" y="29246"/>
                              <a:pt x="1382558"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 name="Freeform: Shape 234">
                        <a:extLst>
                          <a:ext uri="{FF2B5EF4-FFF2-40B4-BE49-F238E27FC236}">
                            <a16:creationId xmlns:a16="http://schemas.microsoft.com/office/drawing/2014/main" id="{3EB5F28F-EC47-4301-96DD-F01767C7D88B}"/>
                          </a:ext>
                        </a:extLst>
                      </p:cNvPr>
                      <p:cNvSpPr/>
                      <p:nvPr/>
                    </p:nvSpPr>
                    <p:spPr>
                      <a:xfrm>
                        <a:off x="4788118"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969" y="650966"/>
                            </a:cubicBezTo>
                            <a:cubicBezTo>
                              <a:pt x="1078875" y="650966"/>
                              <a:pt x="1389446" y="385391"/>
                              <a:pt x="1389446" y="58021"/>
                            </a:cubicBezTo>
                            <a:cubicBezTo>
                              <a:pt x="1389446" y="38681"/>
                              <a:pt x="1388461"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6" name="Graphic 19">
                      <a:extLst>
                        <a:ext uri="{FF2B5EF4-FFF2-40B4-BE49-F238E27FC236}">
                          <a16:creationId xmlns:a16="http://schemas.microsoft.com/office/drawing/2014/main" id="{5ECC5B1E-9686-4AFE-995C-B05C755D90C3}"/>
                        </a:ext>
                      </a:extLst>
                    </p:cNvPr>
                    <p:cNvGrpSpPr/>
                    <p:nvPr/>
                  </p:nvGrpSpPr>
                  <p:grpSpPr>
                    <a:xfrm>
                      <a:off x="4893446" y="-634999"/>
                      <a:ext cx="1179281" cy="509038"/>
                      <a:chOff x="4893446" y="-634999"/>
                      <a:chExt cx="1179281" cy="509038"/>
                    </a:xfrm>
                  </p:grpSpPr>
                  <p:sp>
                    <p:nvSpPr>
                      <p:cNvPr id="237" name="Freeform: Shape 236">
                        <a:extLst>
                          <a:ext uri="{FF2B5EF4-FFF2-40B4-BE49-F238E27FC236}">
                            <a16:creationId xmlns:a16="http://schemas.microsoft.com/office/drawing/2014/main" id="{B98AB378-E76F-4F2D-8A6F-3E07F44A6F21}"/>
                          </a:ext>
                        </a:extLst>
                      </p:cNvPr>
                      <p:cNvSpPr/>
                      <p:nvPr/>
                    </p:nvSpPr>
                    <p:spPr>
                      <a:xfrm>
                        <a:off x="489344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 name="Freeform: Shape 237">
                        <a:extLst>
                          <a:ext uri="{FF2B5EF4-FFF2-40B4-BE49-F238E27FC236}">
                            <a16:creationId xmlns:a16="http://schemas.microsoft.com/office/drawing/2014/main" id="{80C21B9A-9C8E-4733-99B7-7FB5EF67DACF}"/>
                          </a:ext>
                        </a:extLst>
                      </p:cNvPr>
                      <p:cNvSpPr/>
                      <p:nvPr/>
                    </p:nvSpPr>
                    <p:spPr>
                      <a:xfrm>
                        <a:off x="4894431"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9" name="Graphic 19">
                      <a:extLst>
                        <a:ext uri="{FF2B5EF4-FFF2-40B4-BE49-F238E27FC236}">
                          <a16:creationId xmlns:a16="http://schemas.microsoft.com/office/drawing/2014/main" id="{124A4EC4-6586-4024-AD43-FA156B8FE9C3}"/>
                        </a:ext>
                      </a:extLst>
                    </p:cNvPr>
                    <p:cNvGrpSpPr/>
                    <p:nvPr/>
                  </p:nvGrpSpPr>
                  <p:grpSpPr>
                    <a:xfrm>
                      <a:off x="5020923" y="-634999"/>
                      <a:ext cx="927281" cy="314677"/>
                      <a:chOff x="5020923" y="-634999"/>
                      <a:chExt cx="927281" cy="314677"/>
                    </a:xfrm>
                  </p:grpSpPr>
                  <p:sp>
                    <p:nvSpPr>
                      <p:cNvPr id="240" name="Freeform: Shape 239">
                        <a:extLst>
                          <a:ext uri="{FF2B5EF4-FFF2-40B4-BE49-F238E27FC236}">
                            <a16:creationId xmlns:a16="http://schemas.microsoft.com/office/drawing/2014/main" id="{7ABCC779-FD11-4B9B-BA5D-11F63E89930D}"/>
                          </a:ext>
                        </a:extLst>
                      </p:cNvPr>
                      <p:cNvSpPr/>
                      <p:nvPr/>
                    </p:nvSpPr>
                    <p:spPr>
                      <a:xfrm>
                        <a:off x="5020923"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 name="Freeform: Shape 240">
                        <a:extLst>
                          <a:ext uri="{FF2B5EF4-FFF2-40B4-BE49-F238E27FC236}">
                            <a16:creationId xmlns:a16="http://schemas.microsoft.com/office/drawing/2014/main" id="{A87FE900-1BD1-4193-B14C-D1BD54C34A17}"/>
                          </a:ext>
                        </a:extLst>
                      </p:cNvPr>
                      <p:cNvSpPr/>
                      <p:nvPr/>
                    </p:nvSpPr>
                    <p:spPr>
                      <a:xfrm>
                        <a:off x="5025845"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42" name="Graphic 19">
                    <a:extLst>
                      <a:ext uri="{FF2B5EF4-FFF2-40B4-BE49-F238E27FC236}">
                        <a16:creationId xmlns:a16="http://schemas.microsoft.com/office/drawing/2014/main" id="{0FEF38E9-DFBF-4CDB-8B55-CE41F7A21026}"/>
                      </a:ext>
                    </a:extLst>
                  </p:cNvPr>
                  <p:cNvGrpSpPr/>
                  <p:nvPr/>
                </p:nvGrpSpPr>
                <p:grpSpPr>
                  <a:xfrm>
                    <a:off x="6191838" y="-634999"/>
                    <a:ext cx="1570078" cy="854746"/>
                    <a:chOff x="6191838" y="-634999"/>
                    <a:chExt cx="1570078" cy="854746"/>
                  </a:xfrm>
                </p:grpSpPr>
                <p:sp>
                  <p:nvSpPr>
                    <p:cNvPr id="243" name="Freeform: Shape 242">
                      <a:extLst>
                        <a:ext uri="{FF2B5EF4-FFF2-40B4-BE49-F238E27FC236}">
                          <a16:creationId xmlns:a16="http://schemas.microsoft.com/office/drawing/2014/main" id="{6D08FDD7-E082-4D84-B698-3977D050009F}"/>
                        </a:ext>
                      </a:extLst>
                    </p:cNvPr>
                    <p:cNvSpPr/>
                    <p:nvPr/>
                  </p:nvSpPr>
                  <p:spPr>
                    <a:xfrm>
                      <a:off x="6191838"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44" name="Graphic 19">
                      <a:extLst>
                        <a:ext uri="{FF2B5EF4-FFF2-40B4-BE49-F238E27FC236}">
                          <a16:creationId xmlns:a16="http://schemas.microsoft.com/office/drawing/2014/main" id="{9F4AD49A-EDD2-41DB-A733-3DA93F67F864}"/>
                        </a:ext>
                      </a:extLst>
                    </p:cNvPr>
                    <p:cNvGrpSpPr/>
                    <p:nvPr/>
                  </p:nvGrpSpPr>
                  <p:grpSpPr>
                    <a:xfrm>
                      <a:off x="6281902" y="-634999"/>
                      <a:ext cx="1389451" cy="694908"/>
                      <a:chOff x="6281902" y="-634999"/>
                      <a:chExt cx="1389451" cy="694908"/>
                    </a:xfrm>
                  </p:grpSpPr>
                  <p:sp>
                    <p:nvSpPr>
                      <p:cNvPr id="245" name="Freeform: Shape 244">
                        <a:extLst>
                          <a:ext uri="{FF2B5EF4-FFF2-40B4-BE49-F238E27FC236}">
                            <a16:creationId xmlns:a16="http://schemas.microsoft.com/office/drawing/2014/main" id="{EAD66268-13B9-4BF4-9D16-85CABF814950}"/>
                          </a:ext>
                        </a:extLst>
                      </p:cNvPr>
                      <p:cNvSpPr/>
                      <p:nvPr/>
                    </p:nvSpPr>
                    <p:spPr>
                      <a:xfrm>
                        <a:off x="6281902"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 name="Freeform: Shape 245">
                        <a:extLst>
                          <a:ext uri="{FF2B5EF4-FFF2-40B4-BE49-F238E27FC236}">
                            <a16:creationId xmlns:a16="http://schemas.microsoft.com/office/drawing/2014/main" id="{349B2C5C-685C-46B6-84D1-C54CB1CBFFD3}"/>
                          </a:ext>
                        </a:extLst>
                      </p:cNvPr>
                      <p:cNvSpPr/>
                      <p:nvPr/>
                    </p:nvSpPr>
                    <p:spPr>
                      <a:xfrm>
                        <a:off x="6281908" y="-634999"/>
                        <a:ext cx="1389445" cy="650965"/>
                      </a:xfrm>
                      <a:custGeom>
                        <a:avLst/>
                        <a:gdLst>
                          <a:gd name="connsiteX0" fmla="*/ 3445 w 1389445"/>
                          <a:gd name="connsiteY0" fmla="*/ 0 h 650965"/>
                          <a:gd name="connsiteX1" fmla="*/ 0 w 1389445"/>
                          <a:gd name="connsiteY1" fmla="*/ 58021 h 650965"/>
                          <a:gd name="connsiteX2" fmla="*/ 694477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47" name="Graphic 19">
                      <a:extLst>
                        <a:ext uri="{FF2B5EF4-FFF2-40B4-BE49-F238E27FC236}">
                          <a16:creationId xmlns:a16="http://schemas.microsoft.com/office/drawing/2014/main" id="{526E9098-CCFB-4139-BF37-3C72678963D2}"/>
                        </a:ext>
                      </a:extLst>
                    </p:cNvPr>
                    <p:cNvGrpSpPr/>
                    <p:nvPr/>
                  </p:nvGrpSpPr>
                  <p:grpSpPr>
                    <a:xfrm>
                      <a:off x="6387236" y="-634999"/>
                      <a:ext cx="1179281" cy="509038"/>
                      <a:chOff x="6387236" y="-634999"/>
                      <a:chExt cx="1179281" cy="509038"/>
                    </a:xfrm>
                  </p:grpSpPr>
                  <p:sp>
                    <p:nvSpPr>
                      <p:cNvPr id="248" name="Freeform: Shape 247">
                        <a:extLst>
                          <a:ext uri="{FF2B5EF4-FFF2-40B4-BE49-F238E27FC236}">
                            <a16:creationId xmlns:a16="http://schemas.microsoft.com/office/drawing/2014/main" id="{E7705D4C-2623-4704-BFF8-39B4CEB045F5}"/>
                          </a:ext>
                        </a:extLst>
                      </p:cNvPr>
                      <p:cNvSpPr/>
                      <p:nvPr/>
                    </p:nvSpPr>
                    <p:spPr>
                      <a:xfrm>
                        <a:off x="638723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 name="Freeform: Shape 248">
                        <a:extLst>
                          <a:ext uri="{FF2B5EF4-FFF2-40B4-BE49-F238E27FC236}">
                            <a16:creationId xmlns:a16="http://schemas.microsoft.com/office/drawing/2014/main" id="{49698CD9-9E95-4E1A-AAAE-60A4B7E0642F}"/>
                          </a:ext>
                        </a:extLst>
                      </p:cNvPr>
                      <p:cNvSpPr/>
                      <p:nvPr/>
                    </p:nvSpPr>
                    <p:spPr>
                      <a:xfrm>
                        <a:off x="638822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0" name="Graphic 19">
                      <a:extLst>
                        <a:ext uri="{FF2B5EF4-FFF2-40B4-BE49-F238E27FC236}">
                          <a16:creationId xmlns:a16="http://schemas.microsoft.com/office/drawing/2014/main" id="{4011513B-1219-45EC-8704-7F57D7B736B4}"/>
                        </a:ext>
                      </a:extLst>
                    </p:cNvPr>
                    <p:cNvGrpSpPr/>
                    <p:nvPr/>
                  </p:nvGrpSpPr>
                  <p:grpSpPr>
                    <a:xfrm>
                      <a:off x="6514713" y="-634999"/>
                      <a:ext cx="927773" cy="314677"/>
                      <a:chOff x="6514713" y="-634999"/>
                      <a:chExt cx="927773" cy="314677"/>
                    </a:xfrm>
                  </p:grpSpPr>
                  <p:sp>
                    <p:nvSpPr>
                      <p:cNvPr id="251" name="Freeform: Shape 250">
                        <a:extLst>
                          <a:ext uri="{FF2B5EF4-FFF2-40B4-BE49-F238E27FC236}">
                            <a16:creationId xmlns:a16="http://schemas.microsoft.com/office/drawing/2014/main" id="{63349C52-F17F-430F-BA53-A6155B3032FF}"/>
                          </a:ext>
                        </a:extLst>
                      </p:cNvPr>
                      <p:cNvSpPr/>
                      <p:nvPr/>
                    </p:nvSpPr>
                    <p:spPr>
                      <a:xfrm>
                        <a:off x="6514713" y="-634999"/>
                        <a:ext cx="927773" cy="314677"/>
                      </a:xfrm>
                      <a:custGeom>
                        <a:avLst/>
                        <a:gdLst>
                          <a:gd name="connsiteX0" fmla="*/ 0 w 927773"/>
                          <a:gd name="connsiteY0" fmla="*/ 0 h 314677"/>
                          <a:gd name="connsiteX1" fmla="*/ 460688 w 927773"/>
                          <a:gd name="connsiteY1" fmla="*/ 314633 h 314677"/>
                          <a:gd name="connsiteX2" fmla="*/ 927774 w 927773"/>
                          <a:gd name="connsiteY2" fmla="*/ 0 h 314677"/>
                          <a:gd name="connsiteX3" fmla="*/ 0 w 927773"/>
                          <a:gd name="connsiteY3" fmla="*/ 0 h 314677"/>
                        </a:gdLst>
                        <a:ahLst/>
                        <a:cxnLst>
                          <a:cxn ang="0">
                            <a:pos x="connsiteX0" y="connsiteY0"/>
                          </a:cxn>
                          <a:cxn ang="0">
                            <a:pos x="connsiteX1" y="connsiteY1"/>
                          </a:cxn>
                          <a:cxn ang="0">
                            <a:pos x="connsiteX2" y="connsiteY2"/>
                          </a:cxn>
                          <a:cxn ang="0">
                            <a:pos x="connsiteX3" y="connsiteY3"/>
                          </a:cxn>
                        </a:cxnLst>
                        <a:rect l="l" t="t" r="r" b="b"/>
                        <a:pathLst>
                          <a:path w="927773" h="314677">
                            <a:moveTo>
                              <a:pt x="0" y="0"/>
                            </a:moveTo>
                            <a:cubicBezTo>
                              <a:pt x="56602" y="178780"/>
                              <a:pt x="241172" y="311803"/>
                              <a:pt x="460688" y="314633"/>
                            </a:cubicBezTo>
                            <a:cubicBezTo>
                              <a:pt x="685125" y="317464"/>
                              <a:pt x="874617" y="183497"/>
                              <a:pt x="927774"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 name="Freeform: Shape 251">
                        <a:extLst>
                          <a:ext uri="{FF2B5EF4-FFF2-40B4-BE49-F238E27FC236}">
                            <a16:creationId xmlns:a16="http://schemas.microsoft.com/office/drawing/2014/main" id="{62E7229B-2D8C-47C3-8193-06E3B3453447}"/>
                          </a:ext>
                        </a:extLst>
                      </p:cNvPr>
                      <p:cNvSpPr/>
                      <p:nvPr/>
                    </p:nvSpPr>
                    <p:spPr>
                      <a:xfrm>
                        <a:off x="651963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
              <p:nvSpPr>
                <p:cNvPr id="253" name="Freeform: Shape 252">
                  <a:extLst>
                    <a:ext uri="{FF2B5EF4-FFF2-40B4-BE49-F238E27FC236}">
                      <a16:creationId xmlns:a16="http://schemas.microsoft.com/office/drawing/2014/main" id="{C7150CBD-D353-4EE6-B194-312F5783F251}"/>
                    </a:ext>
                  </a:extLst>
                </p:cNvPr>
                <p:cNvSpPr/>
                <p:nvPr/>
              </p:nvSpPr>
              <p:spPr>
                <a:xfrm>
                  <a:off x="175542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 name="Freeform: Shape 253">
                  <a:extLst>
                    <a:ext uri="{FF2B5EF4-FFF2-40B4-BE49-F238E27FC236}">
                      <a16:creationId xmlns:a16="http://schemas.microsoft.com/office/drawing/2014/main" id="{B926A572-D746-4165-9814-953C615A6586}"/>
                    </a:ext>
                  </a:extLst>
                </p:cNvPr>
                <p:cNvSpPr/>
                <p:nvPr/>
              </p:nvSpPr>
              <p:spPr>
                <a:xfrm>
                  <a:off x="3245772"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 name="Freeform: Shape 254">
                  <a:extLst>
                    <a:ext uri="{FF2B5EF4-FFF2-40B4-BE49-F238E27FC236}">
                      <a16:creationId xmlns:a16="http://schemas.microsoft.com/office/drawing/2014/main" id="{0BFAF2B8-32C9-4C31-B197-2EF0DEB738FA}"/>
                    </a:ext>
                  </a:extLst>
                </p:cNvPr>
                <p:cNvSpPr/>
                <p:nvPr/>
              </p:nvSpPr>
              <p:spPr>
                <a:xfrm>
                  <a:off x="4755311"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 name="Freeform: Shape 255">
                  <a:extLst>
                    <a:ext uri="{FF2B5EF4-FFF2-40B4-BE49-F238E27FC236}">
                      <a16:creationId xmlns:a16="http://schemas.microsoft.com/office/drawing/2014/main" id="{FEDAAF2A-4329-4249-AA55-2F97F2E38ECC}"/>
                    </a:ext>
                  </a:extLst>
                </p:cNvPr>
                <p:cNvSpPr/>
                <p:nvPr/>
              </p:nvSpPr>
              <p:spPr>
                <a:xfrm>
                  <a:off x="6245513" y="-475088"/>
                  <a:ext cx="869668" cy="646449"/>
                </a:xfrm>
                <a:custGeom>
                  <a:avLst/>
                  <a:gdLst>
                    <a:gd name="connsiteX0" fmla="*/ 44763 w 869668"/>
                    <a:gd name="connsiteY0" fmla="*/ 272651 h 646449"/>
                    <a:gd name="connsiteX1" fmla="*/ 869669 w 869668"/>
                    <a:gd name="connsiteY1" fmla="*/ 638229 h 646449"/>
                    <a:gd name="connsiteX2" fmla="*/ 23106 w 869668"/>
                    <a:gd name="connsiteY2" fmla="*/ 0 h 646449"/>
                    <a:gd name="connsiteX3" fmla="*/ 44763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3" y="272651"/>
                      </a:moveTo>
                      <a:cubicBezTo>
                        <a:pt x="44763" y="272651"/>
                        <a:pt x="245083" y="711345"/>
                        <a:pt x="869669" y="638229"/>
                      </a:cubicBezTo>
                      <a:cubicBezTo>
                        <a:pt x="869669" y="638229"/>
                        <a:pt x="119575" y="636814"/>
                        <a:pt x="23106" y="0"/>
                      </a:cubicBezTo>
                      <a:cubicBezTo>
                        <a:pt x="22614" y="0"/>
                        <a:pt x="-40878" y="107079"/>
                        <a:pt x="44763"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7" name="Graphic 19">
                <a:extLst>
                  <a:ext uri="{FF2B5EF4-FFF2-40B4-BE49-F238E27FC236}">
                    <a16:creationId xmlns:a16="http://schemas.microsoft.com/office/drawing/2014/main" id="{50E6F57C-6F60-4B54-9CFD-A606B1E4B46B}"/>
                  </a:ext>
                </a:extLst>
              </p:cNvPr>
              <p:cNvGrpSpPr/>
              <p:nvPr/>
            </p:nvGrpSpPr>
            <p:grpSpPr>
              <a:xfrm>
                <a:off x="7740260" y="-634999"/>
                <a:ext cx="6051938" cy="854746"/>
                <a:chOff x="7740260" y="-634999"/>
                <a:chExt cx="6051938" cy="854746"/>
              </a:xfrm>
            </p:grpSpPr>
            <p:grpSp>
              <p:nvGrpSpPr>
                <p:cNvPr id="258" name="Graphic 19">
                  <a:extLst>
                    <a:ext uri="{FF2B5EF4-FFF2-40B4-BE49-F238E27FC236}">
                      <a16:creationId xmlns:a16="http://schemas.microsoft.com/office/drawing/2014/main" id="{151995BD-F3AC-4665-9B66-345D922AB70D}"/>
                    </a:ext>
                  </a:extLst>
                </p:cNvPr>
                <p:cNvGrpSpPr/>
                <p:nvPr/>
              </p:nvGrpSpPr>
              <p:grpSpPr>
                <a:xfrm>
                  <a:off x="7740260" y="-634999"/>
                  <a:ext cx="6051938" cy="854746"/>
                  <a:chOff x="7740260" y="-634999"/>
                  <a:chExt cx="6051938" cy="854746"/>
                </a:xfrm>
              </p:grpSpPr>
              <p:grpSp>
                <p:nvGrpSpPr>
                  <p:cNvPr id="259" name="Graphic 19">
                    <a:extLst>
                      <a:ext uri="{FF2B5EF4-FFF2-40B4-BE49-F238E27FC236}">
                        <a16:creationId xmlns:a16="http://schemas.microsoft.com/office/drawing/2014/main" id="{4D7D39D9-AC84-40A8-A772-68B54EF18374}"/>
                      </a:ext>
                    </a:extLst>
                  </p:cNvPr>
                  <p:cNvGrpSpPr/>
                  <p:nvPr/>
                </p:nvGrpSpPr>
                <p:grpSpPr>
                  <a:xfrm>
                    <a:off x="7740260" y="-634999"/>
                    <a:ext cx="1570078" cy="854746"/>
                    <a:chOff x="7740260" y="-634999"/>
                    <a:chExt cx="1570078" cy="854746"/>
                  </a:xfrm>
                </p:grpSpPr>
                <p:sp>
                  <p:nvSpPr>
                    <p:cNvPr id="260" name="Freeform: Shape 259">
                      <a:extLst>
                        <a:ext uri="{FF2B5EF4-FFF2-40B4-BE49-F238E27FC236}">
                          <a16:creationId xmlns:a16="http://schemas.microsoft.com/office/drawing/2014/main" id="{C64E2B82-CA4B-42E2-98B8-0218973918BA}"/>
                        </a:ext>
                      </a:extLst>
                    </p:cNvPr>
                    <p:cNvSpPr/>
                    <p:nvPr/>
                  </p:nvSpPr>
                  <p:spPr>
                    <a:xfrm>
                      <a:off x="774026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9" y="543887"/>
                            <a:pt x="1570079" y="159911"/>
                          </a:cubicBezTo>
                          <a:cubicBezTo>
                            <a:pt x="1570079" y="104721"/>
                            <a:pt x="1562695"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61" name="Graphic 19">
                      <a:extLst>
                        <a:ext uri="{FF2B5EF4-FFF2-40B4-BE49-F238E27FC236}">
                          <a16:creationId xmlns:a16="http://schemas.microsoft.com/office/drawing/2014/main" id="{B4BCFD8D-30D5-4C51-A9E4-28E37AD20490}"/>
                        </a:ext>
                      </a:extLst>
                    </p:cNvPr>
                    <p:cNvGrpSpPr/>
                    <p:nvPr/>
                  </p:nvGrpSpPr>
                  <p:grpSpPr>
                    <a:xfrm>
                      <a:off x="7830330" y="-634999"/>
                      <a:ext cx="1389937" cy="694908"/>
                      <a:chOff x="7830330" y="-634999"/>
                      <a:chExt cx="1389937" cy="694908"/>
                    </a:xfrm>
                  </p:grpSpPr>
                  <p:sp>
                    <p:nvSpPr>
                      <p:cNvPr id="262" name="Freeform: Shape 261">
                        <a:extLst>
                          <a:ext uri="{FF2B5EF4-FFF2-40B4-BE49-F238E27FC236}">
                            <a16:creationId xmlns:a16="http://schemas.microsoft.com/office/drawing/2014/main" id="{3DA19428-4518-4F19-ADAC-302CADD7FD3A}"/>
                          </a:ext>
                        </a:extLst>
                      </p:cNvPr>
                      <p:cNvSpPr/>
                      <p:nvPr/>
                    </p:nvSpPr>
                    <p:spPr>
                      <a:xfrm>
                        <a:off x="7830817"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 name="Freeform: Shape 262">
                        <a:extLst>
                          <a:ext uri="{FF2B5EF4-FFF2-40B4-BE49-F238E27FC236}">
                            <a16:creationId xmlns:a16="http://schemas.microsoft.com/office/drawing/2014/main" id="{79E5B416-07EF-46B3-8B7C-BE8FB6E4CC68}"/>
                          </a:ext>
                        </a:extLst>
                      </p:cNvPr>
                      <p:cNvSpPr/>
                      <p:nvPr/>
                    </p:nvSpPr>
                    <p:spPr>
                      <a:xfrm>
                        <a:off x="7830330" y="-634999"/>
                        <a:ext cx="1389445" cy="650965"/>
                      </a:xfrm>
                      <a:custGeom>
                        <a:avLst/>
                        <a:gdLst>
                          <a:gd name="connsiteX0" fmla="*/ 3445 w 1389445"/>
                          <a:gd name="connsiteY0" fmla="*/ 0 h 650965"/>
                          <a:gd name="connsiteX1" fmla="*/ 0 w 1389445"/>
                          <a:gd name="connsiteY1" fmla="*/ 58021 h 650965"/>
                          <a:gd name="connsiteX2" fmla="*/ 694476 w 1389445"/>
                          <a:gd name="connsiteY2" fmla="*/ 650966 h 650965"/>
                          <a:gd name="connsiteX3" fmla="*/ 1389446 w 1389445"/>
                          <a:gd name="connsiteY3" fmla="*/ 58021 h 650965"/>
                          <a:gd name="connsiteX4" fmla="*/ 1386000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6" y="650966"/>
                            </a:cubicBezTo>
                            <a:cubicBezTo>
                              <a:pt x="1078383" y="650966"/>
                              <a:pt x="1389446" y="385391"/>
                              <a:pt x="1389446" y="58021"/>
                            </a:cubicBezTo>
                            <a:cubicBezTo>
                              <a:pt x="1389446" y="38681"/>
                              <a:pt x="1388461" y="19340"/>
                              <a:pt x="1386000"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4" name="Graphic 19">
                      <a:extLst>
                        <a:ext uri="{FF2B5EF4-FFF2-40B4-BE49-F238E27FC236}">
                          <a16:creationId xmlns:a16="http://schemas.microsoft.com/office/drawing/2014/main" id="{ECD7A1AC-97DF-4B6B-B915-4607B707EE20}"/>
                        </a:ext>
                      </a:extLst>
                    </p:cNvPr>
                    <p:cNvGrpSpPr/>
                    <p:nvPr/>
                  </p:nvGrpSpPr>
                  <p:grpSpPr>
                    <a:xfrm>
                      <a:off x="7936151" y="-634999"/>
                      <a:ext cx="1178789" cy="509038"/>
                      <a:chOff x="7936151" y="-634999"/>
                      <a:chExt cx="1178789" cy="509038"/>
                    </a:xfrm>
                  </p:grpSpPr>
                  <p:sp>
                    <p:nvSpPr>
                      <p:cNvPr id="265" name="Freeform: Shape 264">
                        <a:extLst>
                          <a:ext uri="{FF2B5EF4-FFF2-40B4-BE49-F238E27FC236}">
                            <a16:creationId xmlns:a16="http://schemas.microsoft.com/office/drawing/2014/main" id="{9AA7600F-F4E7-4970-A728-0056F92F284C}"/>
                          </a:ext>
                        </a:extLst>
                      </p:cNvPr>
                      <p:cNvSpPr/>
                      <p:nvPr/>
                    </p:nvSpPr>
                    <p:spPr>
                      <a:xfrm>
                        <a:off x="7936151" y="-634999"/>
                        <a:ext cx="1178789" cy="509038"/>
                      </a:xfrm>
                      <a:custGeom>
                        <a:avLst/>
                        <a:gdLst>
                          <a:gd name="connsiteX0" fmla="*/ 0 w 1178789"/>
                          <a:gd name="connsiteY0" fmla="*/ 0 h 509038"/>
                          <a:gd name="connsiteX1" fmla="*/ 587179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79"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6" name="Freeform: Shape 265">
                        <a:extLst>
                          <a:ext uri="{FF2B5EF4-FFF2-40B4-BE49-F238E27FC236}">
                            <a16:creationId xmlns:a16="http://schemas.microsoft.com/office/drawing/2014/main" id="{F5104E0F-F633-4CCD-A64E-D02037F833B6}"/>
                          </a:ext>
                        </a:extLst>
                      </p:cNvPr>
                      <p:cNvSpPr/>
                      <p:nvPr/>
                    </p:nvSpPr>
                    <p:spPr>
                      <a:xfrm>
                        <a:off x="7936642"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7" name="Graphic 19">
                      <a:extLst>
                        <a:ext uri="{FF2B5EF4-FFF2-40B4-BE49-F238E27FC236}">
                          <a16:creationId xmlns:a16="http://schemas.microsoft.com/office/drawing/2014/main" id="{86E8D80C-7E84-44A7-88ED-39F7C06F388C}"/>
                        </a:ext>
                      </a:extLst>
                    </p:cNvPr>
                    <p:cNvGrpSpPr/>
                    <p:nvPr/>
                  </p:nvGrpSpPr>
                  <p:grpSpPr>
                    <a:xfrm>
                      <a:off x="8063135" y="-634999"/>
                      <a:ext cx="927281" cy="314677"/>
                      <a:chOff x="8063135" y="-634999"/>
                      <a:chExt cx="927281" cy="314677"/>
                    </a:xfrm>
                  </p:grpSpPr>
                  <p:sp>
                    <p:nvSpPr>
                      <p:cNvPr id="268" name="Freeform: Shape 267">
                        <a:extLst>
                          <a:ext uri="{FF2B5EF4-FFF2-40B4-BE49-F238E27FC236}">
                            <a16:creationId xmlns:a16="http://schemas.microsoft.com/office/drawing/2014/main" id="{BA84485B-0965-4CAD-8740-DB9275E30BBD}"/>
                          </a:ext>
                        </a:extLst>
                      </p:cNvPr>
                      <p:cNvSpPr/>
                      <p:nvPr/>
                    </p:nvSpPr>
                    <p:spPr>
                      <a:xfrm>
                        <a:off x="806313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9" name="Freeform: Shape 268">
                        <a:extLst>
                          <a:ext uri="{FF2B5EF4-FFF2-40B4-BE49-F238E27FC236}">
                            <a16:creationId xmlns:a16="http://schemas.microsoft.com/office/drawing/2014/main" id="{B051F502-AF77-4279-98AD-041223FBD993}"/>
                          </a:ext>
                        </a:extLst>
                      </p:cNvPr>
                      <p:cNvSpPr/>
                      <p:nvPr/>
                    </p:nvSpPr>
                    <p:spPr>
                      <a:xfrm>
                        <a:off x="8068056"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70" name="Graphic 19">
                    <a:extLst>
                      <a:ext uri="{FF2B5EF4-FFF2-40B4-BE49-F238E27FC236}">
                        <a16:creationId xmlns:a16="http://schemas.microsoft.com/office/drawing/2014/main" id="{F39C692C-C0AF-4B94-A8E6-25BBCDDDDD81}"/>
                      </a:ext>
                    </a:extLst>
                  </p:cNvPr>
                  <p:cNvGrpSpPr/>
                  <p:nvPr/>
                </p:nvGrpSpPr>
                <p:grpSpPr>
                  <a:xfrm>
                    <a:off x="9234049" y="-634999"/>
                    <a:ext cx="1570078" cy="854746"/>
                    <a:chOff x="9234049" y="-634999"/>
                    <a:chExt cx="1570078" cy="854746"/>
                  </a:xfrm>
                </p:grpSpPr>
                <p:sp>
                  <p:nvSpPr>
                    <p:cNvPr id="271" name="Freeform: Shape 270">
                      <a:extLst>
                        <a:ext uri="{FF2B5EF4-FFF2-40B4-BE49-F238E27FC236}">
                          <a16:creationId xmlns:a16="http://schemas.microsoft.com/office/drawing/2014/main" id="{EFFEE046-5D58-4F78-844E-A378A2A52BF9}"/>
                        </a:ext>
                      </a:extLst>
                    </p:cNvPr>
                    <p:cNvSpPr/>
                    <p:nvPr/>
                  </p:nvSpPr>
                  <p:spPr>
                    <a:xfrm>
                      <a:off x="923404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72" name="Graphic 19">
                      <a:extLst>
                        <a:ext uri="{FF2B5EF4-FFF2-40B4-BE49-F238E27FC236}">
                          <a16:creationId xmlns:a16="http://schemas.microsoft.com/office/drawing/2014/main" id="{434A8CE0-F08C-440C-81E1-69B57ABE6A45}"/>
                        </a:ext>
                      </a:extLst>
                    </p:cNvPr>
                    <p:cNvGrpSpPr/>
                    <p:nvPr/>
                  </p:nvGrpSpPr>
                  <p:grpSpPr>
                    <a:xfrm>
                      <a:off x="9324606" y="-634999"/>
                      <a:ext cx="1389943" cy="694908"/>
                      <a:chOff x="9324606" y="-634999"/>
                      <a:chExt cx="1389943" cy="694908"/>
                    </a:xfrm>
                  </p:grpSpPr>
                  <p:sp>
                    <p:nvSpPr>
                      <p:cNvPr id="273" name="Freeform: Shape 272">
                        <a:extLst>
                          <a:ext uri="{FF2B5EF4-FFF2-40B4-BE49-F238E27FC236}">
                            <a16:creationId xmlns:a16="http://schemas.microsoft.com/office/drawing/2014/main" id="{20514691-B221-4532-95B3-0FAECA30BDF9}"/>
                          </a:ext>
                        </a:extLst>
                      </p:cNvPr>
                      <p:cNvSpPr/>
                      <p:nvPr/>
                    </p:nvSpPr>
                    <p:spPr>
                      <a:xfrm>
                        <a:off x="9324606" y="-634999"/>
                        <a:ext cx="1389451" cy="694908"/>
                      </a:xfrm>
                      <a:custGeom>
                        <a:avLst/>
                        <a:gdLst>
                          <a:gd name="connsiteX0" fmla="*/ 4927 w 1389451"/>
                          <a:gd name="connsiteY0" fmla="*/ 0 h 694908"/>
                          <a:gd name="connsiteX1" fmla="*/ 5 w 1389451"/>
                          <a:gd name="connsiteY1" fmla="*/ 70757 h 694908"/>
                          <a:gd name="connsiteX2" fmla="*/ 692514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4"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4" name="Freeform: Shape 273">
                        <a:extLst>
                          <a:ext uri="{FF2B5EF4-FFF2-40B4-BE49-F238E27FC236}">
                            <a16:creationId xmlns:a16="http://schemas.microsoft.com/office/drawing/2014/main" id="{2B082BE4-73A3-4479-ADC0-0E4CF956A0C5}"/>
                          </a:ext>
                        </a:extLst>
                      </p:cNvPr>
                      <p:cNvSpPr/>
                      <p:nvPr/>
                    </p:nvSpPr>
                    <p:spPr>
                      <a:xfrm>
                        <a:off x="9324611" y="-634999"/>
                        <a:ext cx="1389938" cy="650965"/>
                      </a:xfrm>
                      <a:custGeom>
                        <a:avLst/>
                        <a:gdLst>
                          <a:gd name="connsiteX0" fmla="*/ 3446 w 1389938"/>
                          <a:gd name="connsiteY0" fmla="*/ 0 h 650965"/>
                          <a:gd name="connsiteX1" fmla="*/ 0 w 1389938"/>
                          <a:gd name="connsiteY1" fmla="*/ 58021 h 650965"/>
                          <a:gd name="connsiteX2" fmla="*/ 694969 w 1389938"/>
                          <a:gd name="connsiteY2" fmla="*/ 650966 h 650965"/>
                          <a:gd name="connsiteX3" fmla="*/ 1389938 w 1389938"/>
                          <a:gd name="connsiteY3" fmla="*/ 58021 h 650965"/>
                          <a:gd name="connsiteX4" fmla="*/ 1386492 w 1389938"/>
                          <a:gd name="connsiteY4" fmla="*/ 0 h 650965"/>
                          <a:gd name="connsiteX5" fmla="*/ 3446 w 1389938"/>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8" h="650965">
                            <a:moveTo>
                              <a:pt x="3446" y="0"/>
                            </a:moveTo>
                            <a:cubicBezTo>
                              <a:pt x="1477" y="18869"/>
                              <a:pt x="0" y="38209"/>
                              <a:pt x="0" y="58021"/>
                            </a:cubicBezTo>
                            <a:cubicBezTo>
                              <a:pt x="0" y="385391"/>
                              <a:pt x="311063" y="650966"/>
                              <a:pt x="694969" y="650966"/>
                            </a:cubicBezTo>
                            <a:cubicBezTo>
                              <a:pt x="1078383" y="650966"/>
                              <a:pt x="1389938" y="385391"/>
                              <a:pt x="1389938" y="58021"/>
                            </a:cubicBezTo>
                            <a:cubicBezTo>
                              <a:pt x="1389938" y="38681"/>
                              <a:pt x="1388954" y="19340"/>
                              <a:pt x="1386492" y="0"/>
                            </a:cubicBezTo>
                            <a:lnTo>
                              <a:pt x="3446"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5" name="Graphic 19">
                      <a:extLst>
                        <a:ext uri="{FF2B5EF4-FFF2-40B4-BE49-F238E27FC236}">
                          <a16:creationId xmlns:a16="http://schemas.microsoft.com/office/drawing/2014/main" id="{82A832CD-CA04-499B-965A-18669616B9DD}"/>
                        </a:ext>
                      </a:extLst>
                    </p:cNvPr>
                    <p:cNvGrpSpPr/>
                    <p:nvPr/>
                  </p:nvGrpSpPr>
                  <p:grpSpPr>
                    <a:xfrm>
                      <a:off x="9429939" y="-634999"/>
                      <a:ext cx="1178789" cy="509038"/>
                      <a:chOff x="9429939" y="-634999"/>
                      <a:chExt cx="1178789" cy="509038"/>
                    </a:xfrm>
                  </p:grpSpPr>
                  <p:sp>
                    <p:nvSpPr>
                      <p:cNvPr id="276" name="Freeform: Shape 275">
                        <a:extLst>
                          <a:ext uri="{FF2B5EF4-FFF2-40B4-BE49-F238E27FC236}">
                            <a16:creationId xmlns:a16="http://schemas.microsoft.com/office/drawing/2014/main" id="{717B84FA-B102-4ED5-9D07-7B8F255ADB7E}"/>
                          </a:ext>
                        </a:extLst>
                      </p:cNvPr>
                      <p:cNvSpPr/>
                      <p:nvPr/>
                    </p:nvSpPr>
                    <p:spPr>
                      <a:xfrm>
                        <a:off x="9429939"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1" y="278783"/>
                              <a:pt x="269719" y="504734"/>
                              <a:pt x="587180" y="508980"/>
                            </a:cubicBezTo>
                            <a:cubicBezTo>
                              <a:pt x="911040"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7" name="Freeform: Shape 276">
                        <a:extLst>
                          <a:ext uri="{FF2B5EF4-FFF2-40B4-BE49-F238E27FC236}">
                            <a16:creationId xmlns:a16="http://schemas.microsoft.com/office/drawing/2014/main" id="{DA600DBF-F8C6-4B7A-8CEE-856548288FEF}"/>
                          </a:ext>
                        </a:extLst>
                      </p:cNvPr>
                      <p:cNvSpPr/>
                      <p:nvPr/>
                    </p:nvSpPr>
                    <p:spPr>
                      <a:xfrm>
                        <a:off x="9430432"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8" name="Graphic 19">
                      <a:extLst>
                        <a:ext uri="{FF2B5EF4-FFF2-40B4-BE49-F238E27FC236}">
                          <a16:creationId xmlns:a16="http://schemas.microsoft.com/office/drawing/2014/main" id="{7473BA95-C199-4AB5-81DA-2D9D1EDC9C55}"/>
                        </a:ext>
                      </a:extLst>
                    </p:cNvPr>
                    <p:cNvGrpSpPr/>
                    <p:nvPr/>
                  </p:nvGrpSpPr>
                  <p:grpSpPr>
                    <a:xfrm>
                      <a:off x="9556924" y="-634999"/>
                      <a:ext cx="927281" cy="314677"/>
                      <a:chOff x="9556924" y="-634999"/>
                      <a:chExt cx="927281" cy="314677"/>
                    </a:xfrm>
                  </p:grpSpPr>
                  <p:sp>
                    <p:nvSpPr>
                      <p:cNvPr id="279" name="Freeform: Shape 278">
                        <a:extLst>
                          <a:ext uri="{FF2B5EF4-FFF2-40B4-BE49-F238E27FC236}">
                            <a16:creationId xmlns:a16="http://schemas.microsoft.com/office/drawing/2014/main" id="{0CCFE68E-14AC-4BE0-87C2-B42FC8B710F2}"/>
                          </a:ext>
                        </a:extLst>
                      </p:cNvPr>
                      <p:cNvSpPr/>
                      <p:nvPr/>
                    </p:nvSpPr>
                    <p:spPr>
                      <a:xfrm>
                        <a:off x="9556924"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618"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0" name="Freeform: Shape 279">
                        <a:extLst>
                          <a:ext uri="{FF2B5EF4-FFF2-40B4-BE49-F238E27FC236}">
                            <a16:creationId xmlns:a16="http://schemas.microsoft.com/office/drawing/2014/main" id="{F5C22AFB-B07E-441B-BC00-C282D018ADB8}"/>
                          </a:ext>
                        </a:extLst>
                      </p:cNvPr>
                      <p:cNvSpPr/>
                      <p:nvPr/>
                    </p:nvSpPr>
                    <p:spPr>
                      <a:xfrm>
                        <a:off x="9561846"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81" name="Graphic 19">
                    <a:extLst>
                      <a:ext uri="{FF2B5EF4-FFF2-40B4-BE49-F238E27FC236}">
                        <a16:creationId xmlns:a16="http://schemas.microsoft.com/office/drawing/2014/main" id="{1020B8F3-65A5-4770-9A37-70945FC85233}"/>
                      </a:ext>
                    </a:extLst>
                  </p:cNvPr>
                  <p:cNvGrpSpPr/>
                  <p:nvPr/>
                </p:nvGrpSpPr>
                <p:grpSpPr>
                  <a:xfrm>
                    <a:off x="10727839" y="-634999"/>
                    <a:ext cx="1570078" cy="854746"/>
                    <a:chOff x="10727839" y="-634999"/>
                    <a:chExt cx="1570078" cy="854746"/>
                  </a:xfrm>
                </p:grpSpPr>
                <p:sp>
                  <p:nvSpPr>
                    <p:cNvPr id="282" name="Freeform: Shape 281">
                      <a:extLst>
                        <a:ext uri="{FF2B5EF4-FFF2-40B4-BE49-F238E27FC236}">
                          <a16:creationId xmlns:a16="http://schemas.microsoft.com/office/drawing/2014/main" id="{EC77B135-99F3-477C-A1AA-A9724D49BC23}"/>
                        </a:ext>
                      </a:extLst>
                    </p:cNvPr>
                    <p:cNvSpPr/>
                    <p:nvPr/>
                  </p:nvSpPr>
                  <p:spPr>
                    <a:xfrm>
                      <a:off x="1072783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83" name="Graphic 19">
                      <a:extLst>
                        <a:ext uri="{FF2B5EF4-FFF2-40B4-BE49-F238E27FC236}">
                          <a16:creationId xmlns:a16="http://schemas.microsoft.com/office/drawing/2014/main" id="{B120726D-8EF1-4DA3-B0C6-CA7B8A1F08A4}"/>
                        </a:ext>
                      </a:extLst>
                    </p:cNvPr>
                    <p:cNvGrpSpPr/>
                    <p:nvPr/>
                  </p:nvGrpSpPr>
                  <p:grpSpPr>
                    <a:xfrm>
                      <a:off x="10818399" y="-634999"/>
                      <a:ext cx="1389447" cy="694908"/>
                      <a:chOff x="10818399" y="-634999"/>
                      <a:chExt cx="1389447" cy="694908"/>
                    </a:xfrm>
                  </p:grpSpPr>
                  <p:sp>
                    <p:nvSpPr>
                      <p:cNvPr id="284" name="Freeform: Shape 283">
                        <a:extLst>
                          <a:ext uri="{FF2B5EF4-FFF2-40B4-BE49-F238E27FC236}">
                            <a16:creationId xmlns:a16="http://schemas.microsoft.com/office/drawing/2014/main" id="{E9BE0059-5A84-46B3-8094-68AB293CECDA}"/>
                          </a:ext>
                        </a:extLst>
                      </p:cNvPr>
                      <p:cNvSpPr/>
                      <p:nvPr/>
                    </p:nvSpPr>
                    <p:spPr>
                      <a:xfrm>
                        <a:off x="10818399" y="-634999"/>
                        <a:ext cx="1389447" cy="694908"/>
                      </a:xfrm>
                      <a:custGeom>
                        <a:avLst/>
                        <a:gdLst>
                          <a:gd name="connsiteX0" fmla="*/ 4924 w 1389447"/>
                          <a:gd name="connsiteY0" fmla="*/ 0 h 694908"/>
                          <a:gd name="connsiteX1" fmla="*/ 2 w 1389447"/>
                          <a:gd name="connsiteY1" fmla="*/ 70757 h 694908"/>
                          <a:gd name="connsiteX2" fmla="*/ 692510 w 1389447"/>
                          <a:gd name="connsiteY2" fmla="*/ 694835 h 694908"/>
                          <a:gd name="connsiteX3" fmla="*/ 1389448 w 1389447"/>
                          <a:gd name="connsiteY3" fmla="*/ 89154 h 694908"/>
                          <a:gd name="connsiteX4" fmla="*/ 1382557 w 1389447"/>
                          <a:gd name="connsiteY4" fmla="*/ 0 h 694908"/>
                          <a:gd name="connsiteX5" fmla="*/ 4924 w 1389447"/>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7" h="694908">
                            <a:moveTo>
                              <a:pt x="4924" y="0"/>
                            </a:moveTo>
                            <a:cubicBezTo>
                              <a:pt x="1971" y="23114"/>
                              <a:pt x="2" y="46700"/>
                              <a:pt x="2" y="70757"/>
                            </a:cubicBezTo>
                            <a:cubicBezTo>
                              <a:pt x="-982" y="410391"/>
                              <a:pt x="308604" y="689646"/>
                              <a:pt x="692510" y="694835"/>
                            </a:cubicBezTo>
                            <a:cubicBezTo>
                              <a:pt x="1076416" y="700024"/>
                              <a:pt x="1388463" y="428788"/>
                              <a:pt x="1389448" y="89154"/>
                            </a:cubicBezTo>
                            <a:cubicBezTo>
                              <a:pt x="1389448" y="58964"/>
                              <a:pt x="1386987" y="29246"/>
                              <a:pt x="1382557"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5" name="Freeform: Shape 284">
                        <a:extLst>
                          <a:ext uri="{FF2B5EF4-FFF2-40B4-BE49-F238E27FC236}">
                            <a16:creationId xmlns:a16="http://schemas.microsoft.com/office/drawing/2014/main" id="{C3D01C5F-1AA9-46B3-84E7-25D0F13FD21F}"/>
                          </a:ext>
                        </a:extLst>
                      </p:cNvPr>
                      <p:cNvSpPr/>
                      <p:nvPr/>
                    </p:nvSpPr>
                    <p:spPr>
                      <a:xfrm>
                        <a:off x="10818401"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5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2" y="650966"/>
                              <a:pt x="694969" y="650966"/>
                            </a:cubicBezTo>
                            <a:cubicBezTo>
                              <a:pt x="1078875" y="650966"/>
                              <a:pt x="1389445" y="385391"/>
                              <a:pt x="1389445" y="58021"/>
                            </a:cubicBezTo>
                            <a:cubicBezTo>
                              <a:pt x="1389445" y="38681"/>
                              <a:pt x="1388461"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6" name="Graphic 19">
                      <a:extLst>
                        <a:ext uri="{FF2B5EF4-FFF2-40B4-BE49-F238E27FC236}">
                          <a16:creationId xmlns:a16="http://schemas.microsoft.com/office/drawing/2014/main" id="{DE0B1105-6F46-48A9-A95A-81FE11AF5FF2}"/>
                        </a:ext>
                      </a:extLst>
                    </p:cNvPr>
                    <p:cNvGrpSpPr/>
                    <p:nvPr/>
                  </p:nvGrpSpPr>
                  <p:grpSpPr>
                    <a:xfrm>
                      <a:off x="10923729" y="-634999"/>
                      <a:ext cx="1179281" cy="509038"/>
                      <a:chOff x="10923729" y="-634999"/>
                      <a:chExt cx="1179281" cy="509038"/>
                    </a:xfrm>
                  </p:grpSpPr>
                  <p:sp>
                    <p:nvSpPr>
                      <p:cNvPr id="287" name="Freeform: Shape 286">
                        <a:extLst>
                          <a:ext uri="{FF2B5EF4-FFF2-40B4-BE49-F238E27FC236}">
                            <a16:creationId xmlns:a16="http://schemas.microsoft.com/office/drawing/2014/main" id="{D00D9236-F4C7-4B41-986A-C057D27DE713}"/>
                          </a:ext>
                        </a:extLst>
                      </p:cNvPr>
                      <p:cNvSpPr/>
                      <p:nvPr/>
                    </p:nvSpPr>
                    <p:spPr>
                      <a:xfrm>
                        <a:off x="10923729"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8" name="Freeform: Shape 287">
                        <a:extLst>
                          <a:ext uri="{FF2B5EF4-FFF2-40B4-BE49-F238E27FC236}">
                            <a16:creationId xmlns:a16="http://schemas.microsoft.com/office/drawing/2014/main" id="{02C96090-1CCB-4B17-BAA0-6F86A22D3A80}"/>
                          </a:ext>
                        </a:extLst>
                      </p:cNvPr>
                      <p:cNvSpPr/>
                      <p:nvPr/>
                    </p:nvSpPr>
                    <p:spPr>
                      <a:xfrm>
                        <a:off x="10924714"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79"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9" name="Graphic 19">
                      <a:extLst>
                        <a:ext uri="{FF2B5EF4-FFF2-40B4-BE49-F238E27FC236}">
                          <a16:creationId xmlns:a16="http://schemas.microsoft.com/office/drawing/2014/main" id="{D3E34A20-E8A8-4EBB-AB52-537CF6670795}"/>
                        </a:ext>
                      </a:extLst>
                    </p:cNvPr>
                    <p:cNvGrpSpPr/>
                    <p:nvPr/>
                  </p:nvGrpSpPr>
                  <p:grpSpPr>
                    <a:xfrm>
                      <a:off x="11051206" y="-634999"/>
                      <a:ext cx="927281" cy="314677"/>
                      <a:chOff x="11051206" y="-634999"/>
                      <a:chExt cx="927281" cy="314677"/>
                    </a:xfrm>
                  </p:grpSpPr>
                  <p:sp>
                    <p:nvSpPr>
                      <p:cNvPr id="290" name="Freeform: Shape 289">
                        <a:extLst>
                          <a:ext uri="{FF2B5EF4-FFF2-40B4-BE49-F238E27FC236}">
                            <a16:creationId xmlns:a16="http://schemas.microsoft.com/office/drawing/2014/main" id="{1E4FEF63-5DA3-4BBD-930C-6B472D6FEA90}"/>
                          </a:ext>
                        </a:extLst>
                      </p:cNvPr>
                      <p:cNvSpPr/>
                      <p:nvPr/>
                    </p:nvSpPr>
                    <p:spPr>
                      <a:xfrm>
                        <a:off x="11051206"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1" name="Freeform: Shape 290">
                        <a:extLst>
                          <a:ext uri="{FF2B5EF4-FFF2-40B4-BE49-F238E27FC236}">
                            <a16:creationId xmlns:a16="http://schemas.microsoft.com/office/drawing/2014/main" id="{C3ABAF1B-F307-4779-8F87-EA9A07993345}"/>
                          </a:ext>
                        </a:extLst>
                      </p:cNvPr>
                      <p:cNvSpPr/>
                      <p:nvPr/>
                    </p:nvSpPr>
                    <p:spPr>
                      <a:xfrm>
                        <a:off x="11056128"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92" name="Graphic 19">
                    <a:extLst>
                      <a:ext uri="{FF2B5EF4-FFF2-40B4-BE49-F238E27FC236}">
                        <a16:creationId xmlns:a16="http://schemas.microsoft.com/office/drawing/2014/main" id="{1C7B12EC-3ACD-4BBC-93C9-82AB5B4B8141}"/>
                      </a:ext>
                    </a:extLst>
                  </p:cNvPr>
                  <p:cNvGrpSpPr/>
                  <p:nvPr/>
                </p:nvGrpSpPr>
                <p:grpSpPr>
                  <a:xfrm>
                    <a:off x="12222120" y="-634999"/>
                    <a:ext cx="1570078" cy="854746"/>
                    <a:chOff x="12222120" y="-634999"/>
                    <a:chExt cx="1570078" cy="854746"/>
                  </a:xfrm>
                </p:grpSpPr>
                <p:sp>
                  <p:nvSpPr>
                    <p:cNvPr id="293" name="Freeform: Shape 292">
                      <a:extLst>
                        <a:ext uri="{FF2B5EF4-FFF2-40B4-BE49-F238E27FC236}">
                          <a16:creationId xmlns:a16="http://schemas.microsoft.com/office/drawing/2014/main" id="{F2AA986F-031B-45FA-9D55-2ACFDE17EB03}"/>
                        </a:ext>
                      </a:extLst>
                    </p:cNvPr>
                    <p:cNvSpPr/>
                    <p:nvPr/>
                  </p:nvSpPr>
                  <p:spPr>
                    <a:xfrm>
                      <a:off x="1222212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94" name="Graphic 19">
                      <a:extLst>
                        <a:ext uri="{FF2B5EF4-FFF2-40B4-BE49-F238E27FC236}">
                          <a16:creationId xmlns:a16="http://schemas.microsoft.com/office/drawing/2014/main" id="{86362988-9518-437A-A46A-A5FBE90E832A}"/>
                        </a:ext>
                      </a:extLst>
                    </p:cNvPr>
                    <p:cNvGrpSpPr/>
                    <p:nvPr/>
                  </p:nvGrpSpPr>
                  <p:grpSpPr>
                    <a:xfrm>
                      <a:off x="12312190" y="-634999"/>
                      <a:ext cx="1389938" cy="694908"/>
                      <a:chOff x="12312190" y="-634999"/>
                      <a:chExt cx="1389938" cy="694908"/>
                    </a:xfrm>
                  </p:grpSpPr>
                  <p:sp>
                    <p:nvSpPr>
                      <p:cNvPr id="295" name="Freeform: Shape 294">
                        <a:extLst>
                          <a:ext uri="{FF2B5EF4-FFF2-40B4-BE49-F238E27FC236}">
                            <a16:creationId xmlns:a16="http://schemas.microsoft.com/office/drawing/2014/main" id="{55779369-EB0D-4C62-9860-B1245DACEFBA}"/>
                          </a:ext>
                        </a:extLst>
                      </p:cNvPr>
                      <p:cNvSpPr/>
                      <p:nvPr/>
                    </p:nvSpPr>
                    <p:spPr>
                      <a:xfrm>
                        <a:off x="12312677"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6419"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6" name="Freeform: Shape 295">
                        <a:extLst>
                          <a:ext uri="{FF2B5EF4-FFF2-40B4-BE49-F238E27FC236}">
                            <a16:creationId xmlns:a16="http://schemas.microsoft.com/office/drawing/2014/main" id="{DA813A86-C0A4-42FF-A58E-AD6749C276A5}"/>
                          </a:ext>
                        </a:extLst>
                      </p:cNvPr>
                      <p:cNvSpPr/>
                      <p:nvPr/>
                    </p:nvSpPr>
                    <p:spPr>
                      <a:xfrm>
                        <a:off x="12312190" y="-634999"/>
                        <a:ext cx="1389446" cy="650965"/>
                      </a:xfrm>
                      <a:custGeom>
                        <a:avLst/>
                        <a:gdLst>
                          <a:gd name="connsiteX0" fmla="*/ 3446 w 1389446"/>
                          <a:gd name="connsiteY0" fmla="*/ 0 h 650965"/>
                          <a:gd name="connsiteX1" fmla="*/ 0 w 1389446"/>
                          <a:gd name="connsiteY1" fmla="*/ 58021 h 650965"/>
                          <a:gd name="connsiteX2" fmla="*/ 694477 w 1389446"/>
                          <a:gd name="connsiteY2" fmla="*/ 650966 h 650965"/>
                          <a:gd name="connsiteX3" fmla="*/ 1389446 w 1389446"/>
                          <a:gd name="connsiteY3" fmla="*/ 58021 h 650965"/>
                          <a:gd name="connsiteX4" fmla="*/ 1386001 w 1389446"/>
                          <a:gd name="connsiteY4" fmla="*/ 0 h 650965"/>
                          <a:gd name="connsiteX5" fmla="*/ 3446 w 1389446"/>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6" h="650965">
                            <a:moveTo>
                              <a:pt x="3446"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6"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97" name="Graphic 19">
                      <a:extLst>
                        <a:ext uri="{FF2B5EF4-FFF2-40B4-BE49-F238E27FC236}">
                          <a16:creationId xmlns:a16="http://schemas.microsoft.com/office/drawing/2014/main" id="{55E29C97-3F20-4BA2-8CB2-5CD0D51C358A}"/>
                        </a:ext>
                      </a:extLst>
                    </p:cNvPr>
                    <p:cNvGrpSpPr/>
                    <p:nvPr/>
                  </p:nvGrpSpPr>
                  <p:grpSpPr>
                    <a:xfrm>
                      <a:off x="12418011" y="-634999"/>
                      <a:ext cx="1179281" cy="509038"/>
                      <a:chOff x="12418011" y="-634999"/>
                      <a:chExt cx="1179281" cy="509038"/>
                    </a:xfrm>
                  </p:grpSpPr>
                  <p:sp>
                    <p:nvSpPr>
                      <p:cNvPr id="298" name="Freeform: Shape 297">
                        <a:extLst>
                          <a:ext uri="{FF2B5EF4-FFF2-40B4-BE49-F238E27FC236}">
                            <a16:creationId xmlns:a16="http://schemas.microsoft.com/office/drawing/2014/main" id="{5FF89B91-0E8D-4FC7-9114-B946D9010127}"/>
                          </a:ext>
                        </a:extLst>
                      </p:cNvPr>
                      <p:cNvSpPr/>
                      <p:nvPr/>
                    </p:nvSpPr>
                    <p:spPr>
                      <a:xfrm>
                        <a:off x="12418011"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9" name="Freeform: Shape 298">
                        <a:extLst>
                          <a:ext uri="{FF2B5EF4-FFF2-40B4-BE49-F238E27FC236}">
                            <a16:creationId xmlns:a16="http://schemas.microsoft.com/office/drawing/2014/main" id="{76623D8F-2E46-4284-AE3B-8E7616068C79}"/>
                          </a:ext>
                        </a:extLst>
                      </p:cNvPr>
                      <p:cNvSpPr/>
                      <p:nvPr/>
                    </p:nvSpPr>
                    <p:spPr>
                      <a:xfrm>
                        <a:off x="12418503"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00" name="Graphic 19">
                      <a:extLst>
                        <a:ext uri="{FF2B5EF4-FFF2-40B4-BE49-F238E27FC236}">
                          <a16:creationId xmlns:a16="http://schemas.microsoft.com/office/drawing/2014/main" id="{6DE3C476-9BF4-4F43-8C4D-4E65C7CB7991}"/>
                        </a:ext>
                      </a:extLst>
                    </p:cNvPr>
                    <p:cNvGrpSpPr/>
                    <p:nvPr/>
                  </p:nvGrpSpPr>
                  <p:grpSpPr>
                    <a:xfrm>
                      <a:off x="12544995" y="-634999"/>
                      <a:ext cx="927281" cy="314677"/>
                      <a:chOff x="12544995" y="-634999"/>
                      <a:chExt cx="927281" cy="314677"/>
                    </a:xfrm>
                  </p:grpSpPr>
                  <p:sp>
                    <p:nvSpPr>
                      <p:cNvPr id="301" name="Freeform: Shape 300">
                        <a:extLst>
                          <a:ext uri="{FF2B5EF4-FFF2-40B4-BE49-F238E27FC236}">
                            <a16:creationId xmlns:a16="http://schemas.microsoft.com/office/drawing/2014/main" id="{A298ADE5-7673-4BDD-8A16-16DDBE94AB45}"/>
                          </a:ext>
                        </a:extLst>
                      </p:cNvPr>
                      <p:cNvSpPr/>
                      <p:nvPr/>
                    </p:nvSpPr>
                    <p:spPr>
                      <a:xfrm>
                        <a:off x="1254499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2" name="Freeform: Shape 301">
                        <a:extLst>
                          <a:ext uri="{FF2B5EF4-FFF2-40B4-BE49-F238E27FC236}">
                            <a16:creationId xmlns:a16="http://schemas.microsoft.com/office/drawing/2014/main" id="{2DB10760-2212-475A-B05F-AAE5739DE506}"/>
                          </a:ext>
                        </a:extLst>
                      </p:cNvPr>
                      <p:cNvSpPr/>
                      <p:nvPr/>
                    </p:nvSpPr>
                    <p:spPr>
                      <a:xfrm>
                        <a:off x="12549917"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
              <p:nvSpPr>
                <p:cNvPr id="303" name="Freeform: Shape 302">
                  <a:extLst>
                    <a:ext uri="{FF2B5EF4-FFF2-40B4-BE49-F238E27FC236}">
                      <a16:creationId xmlns:a16="http://schemas.microsoft.com/office/drawing/2014/main" id="{CF4EABAB-447D-4FBD-A9D9-8ADBB7DE22DF}"/>
                    </a:ext>
                  </a:extLst>
                </p:cNvPr>
                <p:cNvSpPr/>
                <p:nvPr/>
              </p:nvSpPr>
              <p:spPr>
                <a:xfrm>
                  <a:off x="7786060"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3" y="711345"/>
                        <a:pt x="869669" y="638229"/>
                      </a:cubicBezTo>
                      <a:cubicBezTo>
                        <a:pt x="869669" y="638229"/>
                        <a:pt x="119575"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4" name="Freeform: Shape 303">
                  <a:extLst>
                    <a:ext uri="{FF2B5EF4-FFF2-40B4-BE49-F238E27FC236}">
                      <a16:creationId xmlns:a16="http://schemas.microsoft.com/office/drawing/2014/main" id="{0DFA2AE9-87B8-42B2-889C-7C7530D707C9}"/>
                    </a:ext>
                  </a:extLst>
                </p:cNvPr>
                <p:cNvSpPr/>
                <p:nvPr/>
              </p:nvSpPr>
              <p:spPr>
                <a:xfrm>
                  <a:off x="9276404"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2" y="711345"/>
                        <a:pt x="869669" y="638229"/>
                      </a:cubicBezTo>
                      <a:cubicBezTo>
                        <a:pt x="869669" y="638229"/>
                        <a:pt x="119574"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5" name="Freeform: Shape 304">
                  <a:extLst>
                    <a:ext uri="{FF2B5EF4-FFF2-40B4-BE49-F238E27FC236}">
                      <a16:creationId xmlns:a16="http://schemas.microsoft.com/office/drawing/2014/main" id="{3C3F3E5E-1C84-4502-AB87-49FBC276AB34}"/>
                    </a:ext>
                  </a:extLst>
                </p:cNvPr>
                <p:cNvSpPr/>
                <p:nvPr/>
              </p:nvSpPr>
              <p:spPr>
                <a:xfrm>
                  <a:off x="10785594" y="-475088"/>
                  <a:ext cx="869526" cy="646449"/>
                </a:xfrm>
                <a:custGeom>
                  <a:avLst/>
                  <a:gdLst>
                    <a:gd name="connsiteX0" fmla="*/ 44619 w 869526"/>
                    <a:gd name="connsiteY0" fmla="*/ 272651 h 646449"/>
                    <a:gd name="connsiteX1" fmla="*/ 869526 w 869526"/>
                    <a:gd name="connsiteY1" fmla="*/ 638229 h 646449"/>
                    <a:gd name="connsiteX2" fmla="*/ 22964 w 869526"/>
                    <a:gd name="connsiteY2" fmla="*/ 0 h 646449"/>
                    <a:gd name="connsiteX3" fmla="*/ 44619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19" y="272651"/>
                      </a:moveTo>
                      <a:cubicBezTo>
                        <a:pt x="44619" y="272651"/>
                        <a:pt x="244940" y="711345"/>
                        <a:pt x="869526" y="638229"/>
                      </a:cubicBezTo>
                      <a:cubicBezTo>
                        <a:pt x="869526" y="638229"/>
                        <a:pt x="119432" y="636814"/>
                        <a:pt x="22964" y="0"/>
                      </a:cubicBezTo>
                      <a:cubicBezTo>
                        <a:pt x="22964" y="0"/>
                        <a:pt x="-41021" y="107079"/>
                        <a:pt x="44619"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6" name="Freeform: Shape 305">
                  <a:extLst>
                    <a:ext uri="{FF2B5EF4-FFF2-40B4-BE49-F238E27FC236}">
                      <a16:creationId xmlns:a16="http://schemas.microsoft.com/office/drawing/2014/main" id="{B016543C-96D2-4BEF-8072-56405D39327E}"/>
                    </a:ext>
                  </a:extLst>
                </p:cNvPr>
                <p:cNvSpPr/>
                <p:nvPr/>
              </p:nvSpPr>
              <p:spPr>
                <a:xfrm>
                  <a:off x="1227593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307" name="Graphic 19">
              <a:extLst>
                <a:ext uri="{FF2B5EF4-FFF2-40B4-BE49-F238E27FC236}">
                  <a16:creationId xmlns:a16="http://schemas.microsoft.com/office/drawing/2014/main" id="{75FDF352-1C5A-444C-B41F-FB7CE5A85E3F}"/>
                </a:ext>
              </a:extLst>
            </p:cNvPr>
            <p:cNvGrpSpPr/>
            <p:nvPr/>
          </p:nvGrpSpPr>
          <p:grpSpPr>
            <a:xfrm>
              <a:off x="13887683" y="-760947"/>
              <a:ext cx="180140" cy="247178"/>
              <a:chOff x="13887683" y="-760947"/>
              <a:chExt cx="180140" cy="247178"/>
            </a:xfrm>
          </p:grpSpPr>
          <p:sp>
            <p:nvSpPr>
              <p:cNvPr id="308" name="Freeform: Shape 307">
                <a:extLst>
                  <a:ext uri="{FF2B5EF4-FFF2-40B4-BE49-F238E27FC236}">
                    <a16:creationId xmlns:a16="http://schemas.microsoft.com/office/drawing/2014/main" id="{4AE5E8D0-AF2F-4176-8AB9-8B247D1C09B7}"/>
                  </a:ext>
                </a:extLst>
              </p:cNvPr>
              <p:cNvSpPr/>
              <p:nvPr/>
            </p:nvSpPr>
            <p:spPr>
              <a:xfrm>
                <a:off x="13887683" y="-760947"/>
                <a:ext cx="180140" cy="247178"/>
              </a:xfrm>
              <a:custGeom>
                <a:avLst/>
                <a:gdLst>
                  <a:gd name="connsiteX0" fmla="*/ 180141 w 180140"/>
                  <a:gd name="connsiteY0" fmla="*/ 123589 h 247178"/>
                  <a:gd name="connsiteX1" fmla="*/ 90070 w 180140"/>
                  <a:gd name="connsiteY1" fmla="*/ 247178 h 247178"/>
                  <a:gd name="connsiteX2" fmla="*/ 0 w 180140"/>
                  <a:gd name="connsiteY2" fmla="*/ 123589 h 247178"/>
                  <a:gd name="connsiteX3" fmla="*/ 90070 w 180140"/>
                  <a:gd name="connsiteY3" fmla="*/ 0 h 247178"/>
                  <a:gd name="connsiteX4" fmla="*/ 180141 w 180140"/>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0" h="247178">
                    <a:moveTo>
                      <a:pt x="180141" y="123589"/>
                    </a:moveTo>
                    <a:cubicBezTo>
                      <a:pt x="180141" y="191516"/>
                      <a:pt x="139781" y="247178"/>
                      <a:pt x="90070" y="247178"/>
                    </a:cubicBezTo>
                    <a:cubicBezTo>
                      <a:pt x="40359" y="247178"/>
                      <a:pt x="0" y="191988"/>
                      <a:pt x="0" y="123589"/>
                    </a:cubicBezTo>
                    <a:cubicBezTo>
                      <a:pt x="0" y="55191"/>
                      <a:pt x="40359" y="0"/>
                      <a:pt x="90070" y="0"/>
                    </a:cubicBezTo>
                    <a:cubicBezTo>
                      <a:pt x="139781" y="0"/>
                      <a:pt x="180141" y="55191"/>
                      <a:pt x="180141"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9" name="Freeform: Shape 308">
                <a:extLst>
                  <a:ext uri="{FF2B5EF4-FFF2-40B4-BE49-F238E27FC236}">
                    <a16:creationId xmlns:a16="http://schemas.microsoft.com/office/drawing/2014/main" id="{CCB7ABB9-A263-4C8E-B960-040E5454188F}"/>
                  </a:ext>
                </a:extLst>
              </p:cNvPr>
              <p:cNvSpPr/>
              <p:nvPr/>
            </p:nvSpPr>
            <p:spPr>
              <a:xfrm>
                <a:off x="13887683" y="-720379"/>
                <a:ext cx="121077" cy="166043"/>
              </a:xfrm>
              <a:custGeom>
                <a:avLst/>
                <a:gdLst>
                  <a:gd name="connsiteX0" fmla="*/ 121078 w 121077"/>
                  <a:gd name="connsiteY0" fmla="*/ 83022 h 166043"/>
                  <a:gd name="connsiteX1" fmla="*/ 60539 w 121077"/>
                  <a:gd name="connsiteY1" fmla="*/ 166043 h 166043"/>
                  <a:gd name="connsiteX2" fmla="*/ 0 w 121077"/>
                  <a:gd name="connsiteY2" fmla="*/ 83022 h 166043"/>
                  <a:gd name="connsiteX3" fmla="*/ 60539 w 121077"/>
                  <a:gd name="connsiteY3" fmla="*/ 0 h 166043"/>
                  <a:gd name="connsiteX4" fmla="*/ 121078 w 121077"/>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7" h="166043">
                    <a:moveTo>
                      <a:pt x="121078" y="83022"/>
                    </a:moveTo>
                    <a:cubicBezTo>
                      <a:pt x="121078" y="128778"/>
                      <a:pt x="94008" y="166043"/>
                      <a:pt x="60539" y="166043"/>
                    </a:cubicBezTo>
                    <a:cubicBezTo>
                      <a:pt x="27070" y="166043"/>
                      <a:pt x="0" y="128778"/>
                      <a:pt x="0" y="83022"/>
                    </a:cubicBezTo>
                    <a:cubicBezTo>
                      <a:pt x="0" y="37265"/>
                      <a:pt x="27070" y="0"/>
                      <a:pt x="60539" y="0"/>
                    </a:cubicBezTo>
                    <a:cubicBezTo>
                      <a:pt x="93515" y="0"/>
                      <a:pt x="121078" y="36794"/>
                      <a:pt x="121078"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10" name="Graphic 19">
              <a:extLst>
                <a:ext uri="{FF2B5EF4-FFF2-40B4-BE49-F238E27FC236}">
                  <a16:creationId xmlns:a16="http://schemas.microsoft.com/office/drawing/2014/main" id="{AE70A4A2-6547-4F41-9620-D173D142EA3A}"/>
                </a:ext>
              </a:extLst>
            </p:cNvPr>
            <p:cNvGrpSpPr/>
            <p:nvPr/>
          </p:nvGrpSpPr>
          <p:grpSpPr>
            <a:xfrm>
              <a:off x="1555923" y="-760947"/>
              <a:ext cx="180145" cy="247178"/>
              <a:chOff x="1555923" y="-760947"/>
              <a:chExt cx="180145" cy="247178"/>
            </a:xfrm>
          </p:grpSpPr>
          <p:sp>
            <p:nvSpPr>
              <p:cNvPr id="311" name="Freeform: Shape 310">
                <a:extLst>
                  <a:ext uri="{FF2B5EF4-FFF2-40B4-BE49-F238E27FC236}">
                    <a16:creationId xmlns:a16="http://schemas.microsoft.com/office/drawing/2014/main" id="{E609A44A-1DC4-454F-9A9D-C7B7282C92AD}"/>
                  </a:ext>
                </a:extLst>
              </p:cNvPr>
              <p:cNvSpPr/>
              <p:nvPr/>
            </p:nvSpPr>
            <p:spPr>
              <a:xfrm>
                <a:off x="1555923" y="-760947"/>
                <a:ext cx="180145" cy="247178"/>
              </a:xfrm>
              <a:custGeom>
                <a:avLst/>
                <a:gdLst>
                  <a:gd name="connsiteX0" fmla="*/ 0 w 180145"/>
                  <a:gd name="connsiteY0" fmla="*/ 123589 h 247178"/>
                  <a:gd name="connsiteX1" fmla="*/ 90070 w 180145"/>
                  <a:gd name="connsiteY1" fmla="*/ 247178 h 247178"/>
                  <a:gd name="connsiteX2" fmla="*/ 180141 w 180145"/>
                  <a:gd name="connsiteY2" fmla="*/ 123589 h 247178"/>
                  <a:gd name="connsiteX3" fmla="*/ 90070 w 180145"/>
                  <a:gd name="connsiteY3" fmla="*/ 0 h 247178"/>
                  <a:gd name="connsiteX4" fmla="*/ 0 w 180145"/>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5" h="247178">
                    <a:moveTo>
                      <a:pt x="0" y="123589"/>
                    </a:moveTo>
                    <a:cubicBezTo>
                      <a:pt x="0" y="191516"/>
                      <a:pt x="40359" y="247178"/>
                      <a:pt x="90070" y="247178"/>
                    </a:cubicBezTo>
                    <a:cubicBezTo>
                      <a:pt x="139781" y="247178"/>
                      <a:pt x="180141" y="191988"/>
                      <a:pt x="180141" y="123589"/>
                    </a:cubicBezTo>
                    <a:cubicBezTo>
                      <a:pt x="180633" y="55191"/>
                      <a:pt x="140273" y="0"/>
                      <a:pt x="90070" y="0"/>
                    </a:cubicBezTo>
                    <a:cubicBezTo>
                      <a:pt x="40359" y="0"/>
                      <a:pt x="0" y="55191"/>
                      <a:pt x="0"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2" name="Freeform: Shape 311">
                <a:extLst>
                  <a:ext uri="{FF2B5EF4-FFF2-40B4-BE49-F238E27FC236}">
                    <a16:creationId xmlns:a16="http://schemas.microsoft.com/office/drawing/2014/main" id="{3F01FDFE-23D1-4B93-A867-105D6EDBC643}"/>
                  </a:ext>
                </a:extLst>
              </p:cNvPr>
              <p:cNvSpPr/>
              <p:nvPr/>
            </p:nvSpPr>
            <p:spPr>
              <a:xfrm>
                <a:off x="1614985" y="-720379"/>
                <a:ext cx="121078" cy="166043"/>
              </a:xfrm>
              <a:custGeom>
                <a:avLst/>
                <a:gdLst>
                  <a:gd name="connsiteX0" fmla="*/ 0 w 121078"/>
                  <a:gd name="connsiteY0" fmla="*/ 83022 h 166043"/>
                  <a:gd name="connsiteX1" fmla="*/ 60539 w 121078"/>
                  <a:gd name="connsiteY1" fmla="*/ 166043 h 166043"/>
                  <a:gd name="connsiteX2" fmla="*/ 121078 w 121078"/>
                  <a:gd name="connsiteY2" fmla="*/ 83022 h 166043"/>
                  <a:gd name="connsiteX3" fmla="*/ 60539 w 121078"/>
                  <a:gd name="connsiteY3" fmla="*/ 0 h 166043"/>
                  <a:gd name="connsiteX4" fmla="*/ 0 w 121078"/>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8" h="166043">
                    <a:moveTo>
                      <a:pt x="0" y="83022"/>
                    </a:moveTo>
                    <a:cubicBezTo>
                      <a:pt x="0" y="128778"/>
                      <a:pt x="27070" y="166043"/>
                      <a:pt x="60539" y="166043"/>
                    </a:cubicBezTo>
                    <a:cubicBezTo>
                      <a:pt x="94008" y="166043"/>
                      <a:pt x="121078" y="128778"/>
                      <a:pt x="121078" y="83022"/>
                    </a:cubicBezTo>
                    <a:cubicBezTo>
                      <a:pt x="121078" y="37265"/>
                      <a:pt x="94008" y="0"/>
                      <a:pt x="60539" y="0"/>
                    </a:cubicBezTo>
                    <a:cubicBezTo>
                      <a:pt x="27070" y="0"/>
                      <a:pt x="0" y="36794"/>
                      <a:pt x="0"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13" name="Graphic 19">
              <a:extLst>
                <a:ext uri="{FF2B5EF4-FFF2-40B4-BE49-F238E27FC236}">
                  <a16:creationId xmlns:a16="http://schemas.microsoft.com/office/drawing/2014/main" id="{83939990-22FA-4F3F-AD59-E3758C804494}"/>
                </a:ext>
              </a:extLst>
            </p:cNvPr>
            <p:cNvGrpSpPr/>
            <p:nvPr/>
          </p:nvGrpSpPr>
          <p:grpSpPr>
            <a:xfrm>
              <a:off x="1623844" y="-685472"/>
              <a:ext cx="12353908" cy="90569"/>
              <a:chOff x="1623844" y="-685472"/>
              <a:chExt cx="12353908" cy="90569"/>
            </a:xfrm>
          </p:grpSpPr>
          <p:sp>
            <p:nvSpPr>
              <p:cNvPr id="314" name="Freeform: Shape 313">
                <a:extLst>
                  <a:ext uri="{FF2B5EF4-FFF2-40B4-BE49-F238E27FC236}">
                    <a16:creationId xmlns:a16="http://schemas.microsoft.com/office/drawing/2014/main" id="{861A924A-1C1A-4904-AC41-083D4EC19844}"/>
                  </a:ext>
                </a:extLst>
              </p:cNvPr>
              <p:cNvSpPr/>
              <p:nvPr/>
            </p:nvSpPr>
            <p:spPr>
              <a:xfrm>
                <a:off x="1623844" y="-685472"/>
                <a:ext cx="12353908" cy="90569"/>
              </a:xfrm>
              <a:custGeom>
                <a:avLst/>
                <a:gdLst>
                  <a:gd name="connsiteX0" fmla="*/ 12302721 w 12353908"/>
                  <a:gd name="connsiteY0" fmla="*/ 90569 h 90569"/>
                  <a:gd name="connsiteX1" fmla="*/ 50695 w 12353908"/>
                  <a:gd name="connsiteY1" fmla="*/ 90569 h 90569"/>
                  <a:gd name="connsiteX2" fmla="*/ 0 w 12353908"/>
                  <a:gd name="connsiteY2" fmla="*/ 45285 h 90569"/>
                  <a:gd name="connsiteX3" fmla="*/ 50695 w 12353908"/>
                  <a:gd name="connsiteY3" fmla="*/ 0 h 90569"/>
                  <a:gd name="connsiteX4" fmla="*/ 12303214 w 12353908"/>
                  <a:gd name="connsiteY4" fmla="*/ 0 h 90569"/>
                  <a:gd name="connsiteX5" fmla="*/ 12353909 w 12353908"/>
                  <a:gd name="connsiteY5" fmla="*/ 45285 h 90569"/>
                  <a:gd name="connsiteX6" fmla="*/ 12302721 w 12353908"/>
                  <a:gd name="connsiteY6" fmla="*/ 90569 h 9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3908" h="90569">
                    <a:moveTo>
                      <a:pt x="12302721" y="90569"/>
                    </a:moveTo>
                    <a:lnTo>
                      <a:pt x="50695" y="90569"/>
                    </a:lnTo>
                    <a:cubicBezTo>
                      <a:pt x="22641" y="90569"/>
                      <a:pt x="0" y="70285"/>
                      <a:pt x="0" y="45285"/>
                    </a:cubicBezTo>
                    <a:cubicBezTo>
                      <a:pt x="0" y="20284"/>
                      <a:pt x="22641" y="0"/>
                      <a:pt x="50695" y="0"/>
                    </a:cubicBezTo>
                    <a:lnTo>
                      <a:pt x="12303214" y="0"/>
                    </a:lnTo>
                    <a:cubicBezTo>
                      <a:pt x="12331268" y="0"/>
                      <a:pt x="12353909" y="20284"/>
                      <a:pt x="12353909" y="45285"/>
                    </a:cubicBezTo>
                    <a:cubicBezTo>
                      <a:pt x="12353909" y="70285"/>
                      <a:pt x="12330776" y="90569"/>
                      <a:pt x="12302721" y="90569"/>
                    </a:cubicBezTo>
                    <a:close/>
                  </a:path>
                </a:pathLst>
              </a:custGeom>
              <a:solidFill>
                <a:srgbClr val="231F2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5" name="Freeform: Shape 314">
                <a:extLst>
                  <a:ext uri="{FF2B5EF4-FFF2-40B4-BE49-F238E27FC236}">
                    <a16:creationId xmlns:a16="http://schemas.microsoft.com/office/drawing/2014/main" id="{88050885-F795-484E-A3E8-B99EC6C5E541}"/>
                  </a:ext>
                </a:extLst>
              </p:cNvPr>
              <p:cNvSpPr/>
              <p:nvPr/>
            </p:nvSpPr>
            <p:spPr>
              <a:xfrm>
                <a:off x="1651899" y="-675566"/>
                <a:ext cx="12275159" cy="40567"/>
              </a:xfrm>
              <a:custGeom>
                <a:avLst/>
                <a:gdLst>
                  <a:gd name="connsiteX0" fmla="*/ 12224464 w 12275159"/>
                  <a:gd name="connsiteY0" fmla="*/ 40567 h 40567"/>
                  <a:gd name="connsiteX1" fmla="*/ 50203 w 12275159"/>
                  <a:gd name="connsiteY1" fmla="*/ 40567 h 40567"/>
                  <a:gd name="connsiteX2" fmla="*/ 0 w 12275159"/>
                  <a:gd name="connsiteY2" fmla="*/ 20284 h 40567"/>
                  <a:gd name="connsiteX3" fmla="*/ 50203 w 12275159"/>
                  <a:gd name="connsiteY3" fmla="*/ 0 h 40567"/>
                  <a:gd name="connsiteX4" fmla="*/ 12224464 w 12275159"/>
                  <a:gd name="connsiteY4" fmla="*/ 0 h 40567"/>
                  <a:gd name="connsiteX5" fmla="*/ 12275159 w 12275159"/>
                  <a:gd name="connsiteY5" fmla="*/ 20284 h 40567"/>
                  <a:gd name="connsiteX6" fmla="*/ 12224464 w 12275159"/>
                  <a:gd name="connsiteY6" fmla="*/ 40567 h 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5159" h="40567">
                    <a:moveTo>
                      <a:pt x="12224464" y="40567"/>
                    </a:moveTo>
                    <a:lnTo>
                      <a:pt x="50203" y="40567"/>
                    </a:lnTo>
                    <a:cubicBezTo>
                      <a:pt x="22148" y="40567"/>
                      <a:pt x="0" y="31605"/>
                      <a:pt x="0" y="20284"/>
                    </a:cubicBezTo>
                    <a:cubicBezTo>
                      <a:pt x="0" y="9434"/>
                      <a:pt x="22641" y="0"/>
                      <a:pt x="50203" y="0"/>
                    </a:cubicBezTo>
                    <a:lnTo>
                      <a:pt x="12224464" y="0"/>
                    </a:lnTo>
                    <a:cubicBezTo>
                      <a:pt x="12252518" y="0"/>
                      <a:pt x="12275159" y="8963"/>
                      <a:pt x="12275159" y="20284"/>
                    </a:cubicBezTo>
                    <a:cubicBezTo>
                      <a:pt x="12274666" y="31605"/>
                      <a:pt x="12252518" y="40567"/>
                      <a:pt x="12224464" y="40567"/>
                    </a:cubicBezTo>
                    <a:close/>
                  </a:path>
                </a:pathLst>
              </a:custGeom>
              <a:solidFill>
                <a:srgbClr val="48484A"/>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pic>
        <p:nvPicPr>
          <p:cNvPr id="322" name="Picture 321" descr="A picture containing toy, doll&#10;&#10;Description automatically generated">
            <a:extLst>
              <a:ext uri="{FF2B5EF4-FFF2-40B4-BE49-F238E27FC236}">
                <a16:creationId xmlns:a16="http://schemas.microsoft.com/office/drawing/2014/main" id="{FED298F6-6497-45D5-9F0B-29F760A614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238" y="2760773"/>
            <a:ext cx="3772311" cy="3459209"/>
          </a:xfrm>
          <a:prstGeom prst="rect">
            <a:avLst/>
          </a:prstGeom>
        </p:spPr>
      </p:pic>
      <p:pic>
        <p:nvPicPr>
          <p:cNvPr id="320" name="Picture 319" descr="A picture containing toy, doll&#10;&#10;Description automatically generated">
            <a:extLst>
              <a:ext uri="{FF2B5EF4-FFF2-40B4-BE49-F238E27FC236}">
                <a16:creationId xmlns:a16="http://schemas.microsoft.com/office/drawing/2014/main" id="{6C79553A-806D-4907-AB9F-B11C9C5604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2269" y="2541330"/>
            <a:ext cx="2258112" cy="3507747"/>
          </a:xfrm>
          <a:prstGeom prst="rect">
            <a:avLst/>
          </a:prstGeom>
        </p:spPr>
      </p:pic>
      <p:sp>
        <p:nvSpPr>
          <p:cNvPr id="121" name="TextBox 120">
            <a:extLst>
              <a:ext uri="{FF2B5EF4-FFF2-40B4-BE49-F238E27FC236}">
                <a16:creationId xmlns:a16="http://schemas.microsoft.com/office/drawing/2014/main" id="{ABCA65D5-EE4C-47EB-B194-3D99F9FF4D2D}"/>
              </a:ext>
            </a:extLst>
          </p:cNvPr>
          <p:cNvSpPr txBox="1"/>
          <p:nvPr/>
        </p:nvSpPr>
        <p:spPr>
          <a:xfrm>
            <a:off x="1331293" y="1629980"/>
            <a:ext cx="98107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Coiny" panose="02000903060500060000" pitchFamily="2" charset="0"/>
                <a:ea typeface="微软雅黑"/>
              </a:rPr>
              <a:t>CHIA SẺ TRƯỚC LỚP</a:t>
            </a:r>
          </a:p>
        </p:txBody>
      </p:sp>
    </p:spTree>
    <p:extLst>
      <p:ext uri="{BB962C8B-B14F-4D97-AF65-F5344CB8AC3E}">
        <p14:creationId xmlns:p14="http://schemas.microsoft.com/office/powerpoint/2010/main" val="33435713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fill="hold"/>
                                        <p:tgtEl>
                                          <p:spTgt spid="320"/>
                                        </p:tgtEl>
                                        <p:attrNameLst>
                                          <p:attrName>ppt_x</p:attrName>
                                        </p:attrNameLst>
                                      </p:cBhvr>
                                      <p:tavLst>
                                        <p:tav tm="0">
                                          <p:val>
                                            <p:strVal val="0-#ppt_w/2"/>
                                          </p:val>
                                        </p:tav>
                                        <p:tav tm="100000">
                                          <p:val>
                                            <p:strVal val="#ppt_x"/>
                                          </p:val>
                                        </p:tav>
                                      </p:tavLst>
                                    </p:anim>
                                    <p:anim calcmode="lin" valueType="num">
                                      <p:cBhvr additive="base">
                                        <p:cTn id="8" dur="500" fill="hold"/>
                                        <p:tgtEl>
                                          <p:spTgt spid="3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2"/>
                                        </p:tgtEl>
                                        <p:attrNameLst>
                                          <p:attrName>style.visibility</p:attrName>
                                        </p:attrNameLst>
                                      </p:cBhvr>
                                      <p:to>
                                        <p:strVal val="visible"/>
                                      </p:to>
                                    </p:set>
                                    <p:anim calcmode="lin" valueType="num">
                                      <p:cBhvr additive="base">
                                        <p:cTn id="11" dur="500" fill="hold"/>
                                        <p:tgtEl>
                                          <p:spTgt spid="322"/>
                                        </p:tgtEl>
                                        <p:attrNameLst>
                                          <p:attrName>ppt_x</p:attrName>
                                        </p:attrNameLst>
                                      </p:cBhvr>
                                      <p:tavLst>
                                        <p:tav tm="0">
                                          <p:val>
                                            <p:strVal val="0-#ppt_w/2"/>
                                          </p:val>
                                        </p:tav>
                                        <p:tav tm="100000">
                                          <p:val>
                                            <p:strVal val="#ppt_x"/>
                                          </p:val>
                                        </p:tav>
                                      </p:tavLst>
                                    </p:anim>
                                    <p:anim calcmode="lin" valueType="num">
                                      <p:cBhvr additive="base">
                                        <p:cTn id="12"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strips(downRight)">
                                      <p:cBhvr>
                                        <p:cTn id="17" dur="75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0" y="66675"/>
            <a:ext cx="9040967" cy="629562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5" name="Group 64">
            <a:extLst>
              <a:ext uri="{FF2B5EF4-FFF2-40B4-BE49-F238E27FC236}">
                <a16:creationId xmlns:a16="http://schemas.microsoft.com/office/drawing/2014/main" id="{6A449148-CBAC-4D20-B7F9-069C32DAC88C}"/>
              </a:ext>
            </a:extLst>
          </p:cNvPr>
          <p:cNvGrpSpPr/>
          <p:nvPr/>
        </p:nvGrpSpPr>
        <p:grpSpPr>
          <a:xfrm>
            <a:off x="1276588" y="391025"/>
            <a:ext cx="9844574" cy="5809750"/>
            <a:chOff x="2028094" y="4719477"/>
            <a:chExt cx="5035074" cy="966215"/>
          </a:xfrm>
        </p:grpSpPr>
        <p:sp>
          <p:nvSpPr>
            <p:cNvPr id="66" name="i$liďé">
              <a:extLst>
                <a:ext uri="{FF2B5EF4-FFF2-40B4-BE49-F238E27FC236}">
                  <a16:creationId xmlns:a16="http://schemas.microsoft.com/office/drawing/2014/main" id="{4E70DC02-200B-4192-A29D-F615A968DDB5}"/>
                </a:ext>
              </a:extLst>
            </p:cNvPr>
            <p:cNvSpPr/>
            <p:nvPr/>
          </p:nvSpPr>
          <p:spPr bwMode="auto">
            <a:xfrm>
              <a:off x="2028094" y="4719477"/>
              <a:ext cx="5035074" cy="966215"/>
            </a:xfrm>
            <a:prstGeom prst="roundRect">
              <a:avLst>
                <a:gd name="adj" fmla="val 42140"/>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Rectangle 66">
              <a:extLst>
                <a:ext uri="{FF2B5EF4-FFF2-40B4-BE49-F238E27FC236}">
                  <a16:creationId xmlns:a16="http://schemas.microsoft.com/office/drawing/2014/main" id="{7CC418BB-AE7F-40A4-858E-9B346A22BBB3}"/>
                </a:ext>
              </a:extLst>
            </p:cNvPr>
            <p:cNvSpPr/>
            <p:nvPr/>
          </p:nvSpPr>
          <p:spPr>
            <a:xfrm>
              <a:off x="2105429" y="4748009"/>
              <a:ext cx="4880403" cy="2405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mẫu</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 name="TextBox 1">
            <a:extLst>
              <a:ext uri="{FF2B5EF4-FFF2-40B4-BE49-F238E27FC236}">
                <a16:creationId xmlns:a16="http://schemas.microsoft.com/office/drawing/2014/main" id="{411E3112-FC8F-4A87-8F99-110FE78ED541}"/>
              </a:ext>
            </a:extLst>
          </p:cNvPr>
          <p:cNvSpPr txBox="1"/>
          <p:nvPr/>
        </p:nvSpPr>
        <p:spPr>
          <a:xfrm>
            <a:off x="1873854" y="1265238"/>
            <a:ext cx="9031474" cy="1631216"/>
          </a:xfrm>
          <a:prstGeom prst="rect">
            <a:avLst/>
          </a:prstGeom>
          <a:noFill/>
        </p:spPr>
        <p:txBody>
          <a:bodyPr wrap="square" rtlCol="0">
            <a:spAutoFit/>
          </a:bodyPr>
          <a:lstStyle/>
          <a:p>
            <a:pPr algn="just"/>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tham khảo 1:</a:t>
            </a:r>
            <a:endPar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Chủ nhật tuần trước, em được mẹ cho tham gia buổi tập hát tại cung văn hóa thiếu nhi. Đầu tiên, cô giáo cho chúng em luyện thanh. Sau đó, chúng em được học bài hát Em yêu hòa bình. Mới đầu em còn bỡ ngỡ, sau một vài lần luyện thanh, em đã mạnh dạn hơn và thể hiện bản thân. Em đã rất nhanh chóng theo kịp các bạn.</a:t>
            </a:r>
          </a:p>
        </p:txBody>
      </p:sp>
      <p:sp>
        <p:nvSpPr>
          <p:cNvPr id="63" name="TextBox 62">
            <a:extLst>
              <a:ext uri="{FF2B5EF4-FFF2-40B4-BE49-F238E27FC236}">
                <a16:creationId xmlns:a16="http://schemas.microsoft.com/office/drawing/2014/main" id="{1C743B66-63A7-4FA0-BDED-198E61506442}"/>
              </a:ext>
            </a:extLst>
          </p:cNvPr>
          <p:cNvSpPr txBox="1"/>
          <p:nvPr/>
        </p:nvSpPr>
        <p:spPr>
          <a:xfrm>
            <a:off x="1692265" y="3434799"/>
            <a:ext cx="9183779" cy="1631216"/>
          </a:xfrm>
          <a:prstGeom prst="rect">
            <a:avLst/>
          </a:prstGeom>
          <a:noFill/>
        </p:spPr>
        <p:txBody>
          <a:bodyPr wrap="square" rtlCol="0">
            <a:spAutoFit/>
          </a:bodyPr>
          <a:lstStyle/>
          <a:p>
            <a:pPr algn="just"/>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tham khảo 2:</a:t>
            </a:r>
            <a:endPar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Kì nghỉ hè vừa rồi, mình được tham gia lớp học võ. Buổi tập đầu tiên, mình rất sợ. Mình rụt rè bám lấy tay bố, không muốn vào. Thầy giáo đã động viên mình và mình đã tự tin hơn. Trước hết, thầy cho cả lớp khởi động. Sau đó, thầy dạy chúng mình những động tác cơ bản. Mình rất thích thú với những động tác đó.</a:t>
            </a:r>
          </a:p>
        </p:txBody>
      </p:sp>
    </p:spTree>
    <p:extLst>
      <p:ext uri="{BB962C8B-B14F-4D97-AF65-F5344CB8AC3E}">
        <p14:creationId xmlns:p14="http://schemas.microsoft.com/office/powerpoint/2010/main" val="159136744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63" grpId="0"/>
        </p:bldLst>
      </p:timing>
    </mc:Fallback>
  </mc:AlternateContent>
</p:sld>
</file>

<file path=ppt/theme/theme1.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7.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42</TotalTime>
  <Words>261</Words>
  <Application>Microsoft Office PowerPoint</Application>
  <PresentationFormat>Widescreen</PresentationFormat>
  <Paragraphs>25</Paragraphs>
  <Slides>10</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微软雅黑</vt:lpstr>
      <vt:lpstr>宋体</vt:lpstr>
      <vt:lpstr>Arial</vt:lpstr>
      <vt:lpstr>Arial-Rounded</vt:lpstr>
      <vt:lpstr>Calibri</vt:lpstr>
      <vt:lpstr>Calibri Light</vt:lpstr>
      <vt:lpstr>Coiny</vt:lpstr>
      <vt:lpstr>等线</vt:lpstr>
      <vt:lpstr>iCiel Cadena</vt:lpstr>
      <vt:lpstr>OpenSans</vt:lpstr>
      <vt:lpstr>方正超粗黑简体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8</cp:revision>
  <dcterms:created xsi:type="dcterms:W3CDTF">2022-06-13T01:40:25Z</dcterms:created>
  <dcterms:modified xsi:type="dcterms:W3CDTF">2022-09-15T05:15:18Z</dcterms:modified>
</cp:coreProperties>
</file>