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CB5334-D10B-47F1-AABF-CC668486C7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0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437</Words>
  <Application>Microsoft Office PowerPoint</Application>
  <PresentationFormat>Widescreen</PresentationFormat>
  <Paragraphs>86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Coiny</vt:lpstr>
      <vt:lpstr>等线</vt:lpstr>
      <vt:lpstr>Pattaya</vt:lpstr>
      <vt:lpstr>字魂36号-正文宋楷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2022-06-05T00:33:35Z</dcterms:created>
  <dcterms:modified xsi:type="dcterms:W3CDTF">2022-09-09T06:32:11Z</dcterms:modified>
</cp:coreProperties>
</file>