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696" r:id="rId5"/>
  </p:sldMasterIdLst>
  <p:notesMasterIdLst>
    <p:notesMasterId r:id="rId25"/>
  </p:notesMasterIdLst>
  <p:sldIdLst>
    <p:sldId id="295" r:id="rId6"/>
    <p:sldId id="257" r:id="rId7"/>
    <p:sldId id="287" r:id="rId8"/>
    <p:sldId id="279" r:id="rId9"/>
    <p:sldId id="2636" r:id="rId10"/>
    <p:sldId id="286" r:id="rId11"/>
    <p:sldId id="311" r:id="rId12"/>
    <p:sldId id="312" r:id="rId13"/>
    <p:sldId id="273" r:id="rId14"/>
    <p:sldId id="270" r:id="rId15"/>
    <p:sldId id="303" r:id="rId16"/>
    <p:sldId id="292" r:id="rId17"/>
    <p:sldId id="315" r:id="rId18"/>
    <p:sldId id="274" r:id="rId19"/>
    <p:sldId id="2632" r:id="rId20"/>
    <p:sldId id="2631" r:id="rId21"/>
    <p:sldId id="2637" r:id="rId22"/>
    <p:sldId id="285" r:id="rId23"/>
    <p:sldId id="5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46.svg"/><Relationship Id="rId5" Type="http://schemas.openxmlformats.org/officeDocument/2006/relationships/image" Target="../media/image34.png"/><Relationship Id="rId15" Type="http://schemas.openxmlformats.org/officeDocument/2006/relationships/image" Target="../media/image50.sv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4.sv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8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5.svg"/><Relationship Id="rId3" Type="http://schemas.openxmlformats.org/officeDocument/2006/relationships/image" Target="../media/image34.png"/><Relationship Id="rId7" Type="http://schemas.openxmlformats.org/officeDocument/2006/relationships/image" Target="../media/image59.sv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36.png"/><Relationship Id="rId15" Type="http://schemas.openxmlformats.org/officeDocument/2006/relationships/image" Target="../media/image67.svg"/><Relationship Id="rId10" Type="http://schemas.openxmlformats.org/officeDocument/2006/relationships/image" Target="../media/image55.jpeg"/><Relationship Id="rId4" Type="http://schemas.openxmlformats.org/officeDocument/2006/relationships/image" Target="../media/image25.png"/><Relationship Id="rId9" Type="http://schemas.openxmlformats.org/officeDocument/2006/relationships/image" Target="../media/image61.sv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jpe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2.wdp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38765" y="1486737"/>
            <a:ext cx="5884944" cy="1328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zh-CN" sz="6200" b="1" i="0" u="none" strike="noStrike" kern="12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US" altLang="zh-CN" sz="6200" b="1" i="0" u="none" strike="noStrike" kern="12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kumimoji="0" lang="zh-CN" altLang="en-US" sz="6200" b="1" i="0" u="none" strike="noStrike" kern="12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188993" y="1026531"/>
            <a:ext cx="722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–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95666-2C54-4114-9035-8720B2B26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538" y="3785098"/>
            <a:ext cx="83034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2957046" y="48848"/>
            <a:ext cx="6377940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kumimoji="0" lang="zh-CN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563</Words>
  <Application>Microsoft Office PowerPoint</Application>
  <PresentationFormat>Widescreen</PresentationFormat>
  <Paragraphs>114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微软雅黑</vt:lpstr>
      <vt:lpstr>Arial</vt:lpstr>
      <vt:lpstr>Arial-Rounded</vt:lpstr>
      <vt:lpstr>Baloo</vt:lpstr>
      <vt:lpstr>Calibri</vt:lpstr>
      <vt:lpstr>Calibri Light</vt:lpstr>
      <vt:lpstr>Coiny</vt:lpstr>
      <vt:lpstr>等线</vt:lpstr>
      <vt:lpstr>等线 Light</vt:lpstr>
      <vt:lpstr>HP001</vt:lpstr>
      <vt:lpstr>HP001 4 hàng</vt:lpstr>
      <vt:lpstr>HP001 5 hàng</vt:lpstr>
      <vt:lpstr>Nunito black</vt:lpstr>
      <vt:lpstr>Times New Roman</vt:lpstr>
      <vt:lpstr>华康方圆体W7</vt:lpstr>
      <vt:lpstr>印品溜溜圆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24</cp:revision>
  <dcterms:created xsi:type="dcterms:W3CDTF">2022-06-13T02:36:19Z</dcterms:created>
  <dcterms:modified xsi:type="dcterms:W3CDTF">2022-09-15T05:14:56Z</dcterms:modified>
</cp:coreProperties>
</file>