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73" r:id="rId3"/>
    <p:sldId id="11652" r:id="rId4"/>
    <p:sldId id="11684" r:id="rId5"/>
    <p:sldId id="11685" r:id="rId6"/>
    <p:sldId id="11659" r:id="rId7"/>
    <p:sldId id="11686" r:id="rId8"/>
    <p:sldId id="11691" r:id="rId9"/>
    <p:sldId id="11689" r:id="rId10"/>
    <p:sldId id="116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54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8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7DA55-F9D7-4506-9F07-AADC3EF374AD}" type="datetimeFigureOut">
              <a:rPr lang="en-US" smtClean="0"/>
              <a:t>15/09/2023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789979-1FFE-4920-B9C5-A45502DB2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683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930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3062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106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7038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172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5" Type="http://schemas.openxmlformats.org/officeDocument/2006/relationships/image" Target="../media/image15.sv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04541F-AC1B-449E-B07E-471BD6FF4C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D38C631-7B75-4F6C-9ABE-38C662630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1AE049-BD1F-47F0-8043-702AFF52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0F57-0451-4E8A-B206-580E2F42E664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1ECA11E-D13C-4AE1-B810-3E85306EC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141F4A-B613-41F6-87D7-0A888AD2D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E3ED-692E-4D20-B33C-E8DAD07D83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044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2EE746-BE3B-4F16-A33A-C2545728F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407B68-CAF7-4EC9-9478-10B3C2DBC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5C54B1-FB29-4007-AB43-B85CAE951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0F57-0451-4E8A-B206-580E2F42E664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D4AFA6-0B6B-4A1D-946C-A582335E9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1E56D2-9D21-4C15-A017-99604BB63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E3ED-692E-4D20-B33C-E8DAD07D83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94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BBDAC62-2D46-46BB-A145-B0F26A72DB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71BFD3E-9B34-4A0F-8DEE-372830C349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2E2ED4-A11E-4AF5-A33F-CADA1748C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0F57-0451-4E8A-B206-580E2F42E664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9C0D60C-1D52-41C2-98C4-7C862FDD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B00652-BB64-4B26-BE63-5D3AB0453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E3ED-692E-4D20-B33C-E8DAD07D83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009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ED51AEEF-2446-4278-8437-D77A3F3E49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7929AA8-40AC-404F-A45A-7F01BA1E97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7" r="11947"/>
          <a:stretch/>
        </p:blipFill>
        <p:spPr>
          <a:xfrm rot="5400000" flipV="1">
            <a:off x="2666999" y="-2667001"/>
            <a:ext cx="6858002" cy="12191999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40CDE5C6-CA93-418E-BFC6-E3A557739371}"/>
              </a:ext>
            </a:extLst>
          </p:cNvPr>
          <p:cNvSpPr/>
          <p:nvPr userDrawn="1"/>
        </p:nvSpPr>
        <p:spPr>
          <a:xfrm>
            <a:off x="412036" y="433232"/>
            <a:ext cx="11367927" cy="5991531"/>
          </a:xfrm>
          <a:prstGeom prst="roundRect">
            <a:avLst>
              <a:gd name="adj" fmla="val 10306"/>
            </a:avLst>
          </a:prstGeom>
          <a:solidFill>
            <a:schemeClr val="bg1"/>
          </a:solidFill>
          <a:ln w="57150">
            <a:solidFill>
              <a:srgbClr val="F3EA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DA9FD"/>
              </a:solidFill>
              <a:latin typeface="iekie tongquti" panose="02000500000000000000" pitchFamily="2" charset="-122"/>
              <a:ea typeface="字魂17号-萌趣果冻体" panose="02000000000000000000" pitchFamily="2" charset="-122"/>
              <a:sym typeface="iekie tongquti" panose="02000500000000000000" pitchFamily="2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0B57E54-E518-4718-9596-7E170A5BF23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0" y="5363643"/>
            <a:ext cx="1458602" cy="149435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3956D18-40F5-422A-BEE2-D2824D00FD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65" r="68033"/>
          <a:stretch/>
        </p:blipFill>
        <p:spPr>
          <a:xfrm>
            <a:off x="2196063" y="5631995"/>
            <a:ext cx="855258" cy="1226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DBB215B-AF1F-4079-8F55-0622985362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87" t="-2375" r="-1812" b="67013"/>
          <a:stretch/>
        </p:blipFill>
        <p:spPr>
          <a:xfrm>
            <a:off x="3015970" y="5915832"/>
            <a:ext cx="894774" cy="942163"/>
          </a:xfrm>
          <a:prstGeom prst="rect">
            <a:avLst/>
          </a:prstGeom>
        </p:spPr>
      </p:pic>
      <p:pic>
        <p:nvPicPr>
          <p:cNvPr id="12" name="图形 11">
            <a:extLst>
              <a:ext uri="{FF2B5EF4-FFF2-40B4-BE49-F238E27FC236}">
                <a16:creationId xmlns:a16="http://schemas.microsoft.com/office/drawing/2014/main" id="{CCFAD6DC-CB6A-43E3-AF2E-4300429005B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0615" y="386680"/>
            <a:ext cx="533400" cy="5715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C8AAE98-4216-4164-B22D-78E7E64C9D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65" r="68033"/>
          <a:stretch/>
        </p:blipFill>
        <p:spPr>
          <a:xfrm>
            <a:off x="5657325" y="5467350"/>
            <a:ext cx="970114" cy="139064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D5C1787-8021-485D-B7E8-EB68F004C9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87" t="-2375" r="-1812" b="67013"/>
          <a:stretch/>
        </p:blipFill>
        <p:spPr>
          <a:xfrm>
            <a:off x="6477232" y="5915832"/>
            <a:ext cx="894774" cy="94216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C7041FF-6F9F-4387-BC9F-83D8FCEC12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37" b="71557"/>
          <a:stretch/>
        </p:blipFill>
        <p:spPr>
          <a:xfrm>
            <a:off x="8648138" y="4541819"/>
            <a:ext cx="1429312" cy="2362734"/>
          </a:xfrm>
          <a:prstGeom prst="rect">
            <a:avLst/>
          </a:prstGeom>
        </p:spPr>
      </p:pic>
      <p:pic>
        <p:nvPicPr>
          <p:cNvPr id="18" name="图形 17">
            <a:extLst>
              <a:ext uri="{FF2B5EF4-FFF2-40B4-BE49-F238E27FC236}">
                <a16:creationId xmlns:a16="http://schemas.microsoft.com/office/drawing/2014/main" id="{6C9004A5-FC99-4F8F-975F-869C6D2C0A0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052394">
            <a:off x="7753762" y="5809328"/>
            <a:ext cx="876300" cy="1323975"/>
          </a:xfrm>
          <a:prstGeom prst="rect">
            <a:avLst/>
          </a:prstGeom>
        </p:spPr>
      </p:pic>
      <p:pic>
        <p:nvPicPr>
          <p:cNvPr id="19" name="图形 18">
            <a:extLst>
              <a:ext uri="{FF2B5EF4-FFF2-40B4-BE49-F238E27FC236}">
                <a16:creationId xmlns:a16="http://schemas.microsoft.com/office/drawing/2014/main" id="{5F54E7FD-9BAC-47AA-B1BD-B97D09447DF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319118" y="5677522"/>
            <a:ext cx="1025404" cy="1184977"/>
          </a:xfrm>
          <a:prstGeom prst="rect">
            <a:avLst/>
          </a:prstGeom>
        </p:spPr>
      </p:pic>
      <p:pic>
        <p:nvPicPr>
          <p:cNvPr id="20" name="图形 19">
            <a:extLst>
              <a:ext uri="{FF2B5EF4-FFF2-40B4-BE49-F238E27FC236}">
                <a16:creationId xmlns:a16="http://schemas.microsoft.com/office/drawing/2014/main" id="{A2FC32BD-B366-4368-A0F6-E99CB12507C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382378" y="6116086"/>
            <a:ext cx="676275" cy="60007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1B0CA7B-5863-4EDD-B51D-C2E8058483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77" r="81075" b="39287"/>
          <a:stretch/>
        </p:blipFill>
        <p:spPr>
          <a:xfrm>
            <a:off x="11080209" y="672430"/>
            <a:ext cx="699754" cy="66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5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F8C25BB4-E566-40F6-A565-6FF0F2FE15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49183" y="2006476"/>
            <a:ext cx="3537068" cy="3537068"/>
          </a:xfrm>
          <a:custGeom>
            <a:avLst/>
            <a:gdLst>
              <a:gd name="connsiteX0" fmla="*/ 1768534 w 3537068"/>
              <a:gd name="connsiteY0" fmla="*/ 0 h 3537068"/>
              <a:gd name="connsiteX1" fmla="*/ 3537068 w 3537068"/>
              <a:gd name="connsiteY1" fmla="*/ 1768534 h 3537068"/>
              <a:gd name="connsiteX2" fmla="*/ 1768534 w 3537068"/>
              <a:gd name="connsiteY2" fmla="*/ 3537068 h 3537068"/>
              <a:gd name="connsiteX3" fmla="*/ 0 w 3537068"/>
              <a:gd name="connsiteY3" fmla="*/ 1768534 h 3537068"/>
              <a:gd name="connsiteX4" fmla="*/ 1768534 w 3537068"/>
              <a:gd name="connsiteY4" fmla="*/ 0 h 3537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7068" h="3537068">
                <a:moveTo>
                  <a:pt x="1768534" y="0"/>
                </a:moveTo>
                <a:cubicBezTo>
                  <a:pt x="2745268" y="0"/>
                  <a:pt x="3537068" y="791800"/>
                  <a:pt x="3537068" y="1768534"/>
                </a:cubicBezTo>
                <a:cubicBezTo>
                  <a:pt x="3537068" y="2745268"/>
                  <a:pt x="2745268" y="3537068"/>
                  <a:pt x="1768534" y="3537068"/>
                </a:cubicBezTo>
                <a:cubicBezTo>
                  <a:pt x="791800" y="3537068"/>
                  <a:pt x="0" y="2745268"/>
                  <a:pt x="0" y="1768534"/>
                </a:cubicBezTo>
                <a:cubicBezTo>
                  <a:pt x="0" y="791800"/>
                  <a:pt x="791800" y="0"/>
                  <a:pt x="176853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02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>
            <a:extLst>
              <a:ext uri="{FF2B5EF4-FFF2-40B4-BE49-F238E27FC236}">
                <a16:creationId xmlns:a16="http://schemas.microsoft.com/office/drawing/2014/main" id="{B55CC739-4F02-429F-BDF5-3D3C1178FEE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38427" y="3013455"/>
            <a:ext cx="5010159" cy="2644119"/>
          </a:xfrm>
          <a:custGeom>
            <a:avLst/>
            <a:gdLst>
              <a:gd name="connsiteX0" fmla="*/ 0 w 11520487"/>
              <a:gd name="connsiteY0" fmla="*/ 0 h 3900489"/>
              <a:gd name="connsiteX1" fmla="*/ 11520487 w 11520487"/>
              <a:gd name="connsiteY1" fmla="*/ 0 h 3900489"/>
              <a:gd name="connsiteX2" fmla="*/ 11520487 w 11520487"/>
              <a:gd name="connsiteY2" fmla="*/ 3900489 h 3900489"/>
              <a:gd name="connsiteX3" fmla="*/ 0 w 11520487"/>
              <a:gd name="connsiteY3" fmla="*/ 3900489 h 3900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20487" h="3900489">
                <a:moveTo>
                  <a:pt x="0" y="0"/>
                </a:moveTo>
                <a:lnTo>
                  <a:pt x="11520487" y="0"/>
                </a:lnTo>
                <a:lnTo>
                  <a:pt x="11520487" y="3900489"/>
                </a:lnTo>
                <a:lnTo>
                  <a:pt x="0" y="390048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517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4">
            <a:extLst>
              <a:ext uri="{FF2B5EF4-FFF2-40B4-BE49-F238E27FC236}">
                <a16:creationId xmlns:a16="http://schemas.microsoft.com/office/drawing/2014/main" id="{77E18961-1EB7-4938-BBA9-657C17E56F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75200" y="2566410"/>
            <a:ext cx="2590800" cy="2590800"/>
          </a:xfrm>
          <a:custGeom>
            <a:avLst/>
            <a:gdLst>
              <a:gd name="connsiteX0" fmla="*/ 1421721 w 2843442"/>
              <a:gd name="connsiteY0" fmla="*/ 0 h 2843442"/>
              <a:gd name="connsiteX1" fmla="*/ 2843442 w 2843442"/>
              <a:gd name="connsiteY1" fmla="*/ 1421721 h 2843442"/>
              <a:gd name="connsiteX2" fmla="*/ 1421721 w 2843442"/>
              <a:gd name="connsiteY2" fmla="*/ 2843442 h 2843442"/>
              <a:gd name="connsiteX3" fmla="*/ 0 w 2843442"/>
              <a:gd name="connsiteY3" fmla="*/ 1421721 h 2843442"/>
              <a:gd name="connsiteX4" fmla="*/ 1421721 w 2843442"/>
              <a:gd name="connsiteY4" fmla="*/ 0 h 2843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3442" h="2843442">
                <a:moveTo>
                  <a:pt x="1421721" y="0"/>
                </a:moveTo>
                <a:cubicBezTo>
                  <a:pt x="2206916" y="0"/>
                  <a:pt x="2843442" y="636526"/>
                  <a:pt x="2843442" y="1421721"/>
                </a:cubicBezTo>
                <a:cubicBezTo>
                  <a:pt x="2843442" y="2206916"/>
                  <a:pt x="2206916" y="2843442"/>
                  <a:pt x="1421721" y="2843442"/>
                </a:cubicBezTo>
                <a:cubicBezTo>
                  <a:pt x="636526" y="2843442"/>
                  <a:pt x="0" y="2206916"/>
                  <a:pt x="0" y="1421721"/>
                </a:cubicBezTo>
                <a:cubicBezTo>
                  <a:pt x="0" y="636526"/>
                  <a:pt x="636526" y="0"/>
                  <a:pt x="14217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337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4">
            <a:extLst>
              <a:ext uri="{FF2B5EF4-FFF2-40B4-BE49-F238E27FC236}">
                <a16:creationId xmlns:a16="http://schemas.microsoft.com/office/drawing/2014/main" id="{0DC83402-BD7B-4193-8B83-6F0A8CB0DDF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21315" y="3004566"/>
            <a:ext cx="3083570" cy="3083570"/>
          </a:xfrm>
          <a:custGeom>
            <a:avLst/>
            <a:gdLst>
              <a:gd name="connsiteX0" fmla="*/ 1421721 w 2843442"/>
              <a:gd name="connsiteY0" fmla="*/ 0 h 2843442"/>
              <a:gd name="connsiteX1" fmla="*/ 2843442 w 2843442"/>
              <a:gd name="connsiteY1" fmla="*/ 1421721 h 2843442"/>
              <a:gd name="connsiteX2" fmla="*/ 1421721 w 2843442"/>
              <a:gd name="connsiteY2" fmla="*/ 2843442 h 2843442"/>
              <a:gd name="connsiteX3" fmla="*/ 0 w 2843442"/>
              <a:gd name="connsiteY3" fmla="*/ 1421721 h 2843442"/>
              <a:gd name="connsiteX4" fmla="*/ 1421721 w 2843442"/>
              <a:gd name="connsiteY4" fmla="*/ 0 h 2843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3442" h="2843442">
                <a:moveTo>
                  <a:pt x="1421721" y="0"/>
                </a:moveTo>
                <a:cubicBezTo>
                  <a:pt x="2206916" y="0"/>
                  <a:pt x="2843442" y="636526"/>
                  <a:pt x="2843442" y="1421721"/>
                </a:cubicBezTo>
                <a:cubicBezTo>
                  <a:pt x="2843442" y="2206916"/>
                  <a:pt x="2206916" y="2843442"/>
                  <a:pt x="1421721" y="2843442"/>
                </a:cubicBezTo>
                <a:cubicBezTo>
                  <a:pt x="636526" y="2843442"/>
                  <a:pt x="0" y="2206916"/>
                  <a:pt x="0" y="1421721"/>
                </a:cubicBezTo>
                <a:cubicBezTo>
                  <a:pt x="0" y="636526"/>
                  <a:pt x="636526" y="0"/>
                  <a:pt x="14217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565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224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ain Slid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678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6453D4-D652-4FFC-ABD2-2FCD38CDF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501D43-82FF-4431-8E4C-B017910D3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68E5E2-649C-436A-9007-FDE0BCEE5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0F57-0451-4E8A-B206-580E2F42E664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9D4E8EB-1030-40A9-B1BB-5F80C31EC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439D19-3518-4756-9AED-461939F11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E3ED-692E-4D20-B33C-E8DAD07D83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12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87A06C-42A5-4F44-8C64-ED825B952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570B5E9-AEE8-45E8-918F-DC213D228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8A2FFF5-735A-444E-937F-EF960CA4E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0F57-0451-4E8A-B206-580E2F42E664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43C8B6-040F-4821-B509-D664553AE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3AA010-DAD3-4AD4-9A7E-55263B3FB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E3ED-692E-4D20-B33C-E8DAD07D83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64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CEB0CA-CCB3-4A83-A8B4-53D70B4A0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D9B92D-D5EE-4393-8790-8E5D539F46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7CF4ACF-0C94-46AF-9BBE-5A4B55F3F2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38C690A-BA51-4B81-B210-4168D139F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0F57-0451-4E8A-B206-580E2F42E664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16AA6DC-F758-45D0-8D0D-07D5324AA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B8B4304-1C2F-418C-9FEE-2234DAE54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E3ED-692E-4D20-B33C-E8DAD07D83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95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D314C9-ADB3-4A38-9C88-38D3AE0FA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87F5653-103C-4A99-BE76-6BF1EAC84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E65C1EC-41F8-4442-882E-6945FD4ED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64ACDB-A5EE-4F76-992A-F309FAB42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1E894D3-2440-497A-A81E-C35D356A55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22BD0DC-F36F-4918-AD4C-C3C1F8F7A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0F57-0451-4E8A-B206-580E2F42E664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138A894-2BD6-493B-865F-056B4F4B2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9B56468-5554-4610-AD62-808020EE8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E3ED-692E-4D20-B33C-E8DAD07D83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441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3619B3-D7E0-4735-9F7C-99BD00630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435DD9A-8FE2-4E34-8BC3-09F9B13FD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0F57-0451-4E8A-B206-580E2F42E664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3F0B455-270C-4EB2-952A-3932336F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3295C8F-C613-45DD-8BE3-A7558743D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E3ED-692E-4D20-B33C-E8DAD07D83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711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E99DF77-214C-44AC-976A-6BECDAC95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0F57-0451-4E8A-B206-580E2F42E664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E39B0D9-3DD2-45D6-8B44-EB5A65312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C8CE82F-C09F-4601-A183-9BC7E149E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E3ED-692E-4D20-B33C-E8DAD07D83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786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7EB5E4-3F2B-4D30-9A3D-FD9D3B64E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7D85CA-F65A-4DD0-9794-EF9DC0B78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0A0299F-2FB4-42D2-ABAB-911AE67CE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A0AF519-849A-4CAB-B98F-4FAD6182D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0F57-0451-4E8A-B206-580E2F42E664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82BE0FF-B8D8-42A2-88A4-D6256A963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7508216-8D84-4B9F-8D30-98EEB0D76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E3ED-692E-4D20-B33C-E8DAD07D83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450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131F9-D506-4CA3-ACF6-28C2ACB8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E5DB3AC-4AA7-4D42-8167-514AD7E25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EF0E545-BB13-4581-B4D8-1446743E5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9CCD744-FF2C-4FD8-876A-BA33860DF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0F57-0451-4E8A-B206-580E2F42E664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4FD350-6A8E-4B50-99A6-AA0D41049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B39AE10-5557-402C-9B25-E35E0ABC4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E3ED-692E-4D20-B33C-E8DAD07D83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150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94D3ABD-EDD9-4D5B-B80D-8BE2CD7AB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7334C85-C9DD-432F-8BFC-CF67B1B97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852BFE-A17F-4885-8327-78C8DCE429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50F57-0451-4E8A-B206-580E2F42E664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F6EF8D-10F5-418B-8114-AA4E27827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D337C4-8A41-4E1D-A051-F33256E4A7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9E3ED-692E-4D20-B33C-E8DAD07D83B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A15A791D-6FC2-4352-B321-C375127560AB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2125" y="161925"/>
            <a:ext cx="1333202" cy="133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16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12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11" Type="http://schemas.openxmlformats.org/officeDocument/2006/relationships/image" Target="../media/image6.png"/><Relationship Id="rId5" Type="http://schemas.openxmlformats.org/officeDocument/2006/relationships/image" Target="../media/image13.png"/><Relationship Id="rId10" Type="http://schemas.openxmlformats.org/officeDocument/2006/relationships/image" Target="../media/image5.png"/><Relationship Id="rId4" Type="http://schemas.openxmlformats.org/officeDocument/2006/relationships/image" Target="../media/image12.png"/><Relationship Id="rId9" Type="http://schemas.openxmlformats.org/officeDocument/2006/relationships/image" Target="../media/image4.png"/><Relationship Id="rId1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12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0" Type="http://schemas.openxmlformats.org/officeDocument/2006/relationships/image" Target="../media/image25.svg"/><Relationship Id="rId4" Type="http://schemas.openxmlformats.org/officeDocument/2006/relationships/image" Target="../media/image4.png"/><Relationship Id="rId9" Type="http://schemas.openxmlformats.org/officeDocument/2006/relationships/image" Target="../media/image23.png"/><Relationship Id="rId1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12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21.png"/><Relationship Id="rId5" Type="http://schemas.openxmlformats.org/officeDocument/2006/relationships/image" Target="../media/image19.svg"/><Relationship Id="rId10" Type="http://schemas.openxmlformats.org/officeDocument/2006/relationships/image" Target="../media/image20.jpeg"/><Relationship Id="rId4" Type="http://schemas.openxmlformats.org/officeDocument/2006/relationships/image" Target="../media/image18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12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21.png"/><Relationship Id="rId5" Type="http://schemas.openxmlformats.org/officeDocument/2006/relationships/image" Target="../media/image19.svg"/><Relationship Id="rId10" Type="http://schemas.openxmlformats.org/officeDocument/2006/relationships/image" Target="../media/image20.jpeg"/><Relationship Id="rId4" Type="http://schemas.openxmlformats.org/officeDocument/2006/relationships/image" Target="../media/image18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12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0" Type="http://schemas.openxmlformats.org/officeDocument/2006/relationships/image" Target="../media/image25.svg"/><Relationship Id="rId4" Type="http://schemas.openxmlformats.org/officeDocument/2006/relationships/image" Target="../media/image4.png"/><Relationship Id="rId9" Type="http://schemas.openxmlformats.org/officeDocument/2006/relationships/image" Target="../media/image23.png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4A7E3D0-A50F-47B0-B115-3B9EDC4CF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F127FF4-11CD-4768-A3E5-929E07DC3E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7" r="11947"/>
          <a:stretch/>
        </p:blipFill>
        <p:spPr>
          <a:xfrm rot="16200000">
            <a:off x="2666999" y="-2667001"/>
            <a:ext cx="6858002" cy="1219199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3E54CDE-A3F9-473E-B66A-2132CFBCE3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7" b="33670"/>
          <a:stretch/>
        </p:blipFill>
        <p:spPr>
          <a:xfrm>
            <a:off x="1346781" y="0"/>
            <a:ext cx="9498438" cy="7095088"/>
          </a:xfrm>
          <a:prstGeom prst="rect">
            <a:avLst/>
          </a:prstGeom>
        </p:spPr>
      </p:pic>
      <p:pic>
        <p:nvPicPr>
          <p:cNvPr id="7" name="图形 6">
            <a:extLst>
              <a:ext uri="{FF2B5EF4-FFF2-40B4-BE49-F238E27FC236}">
                <a16:creationId xmlns:a16="http://schemas.microsoft.com/office/drawing/2014/main" id="{275C8628-6A92-4D28-A5BD-4227EDC355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0997" y="3517515"/>
            <a:ext cx="2854553" cy="3039214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F987C796-DE82-4117-96B5-4E6FCFC3A7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69392" y="4584652"/>
            <a:ext cx="2903698" cy="213922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B6D3C3D1-4EAB-4649-800F-1688073D03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571" y="5523982"/>
            <a:ext cx="1180023" cy="120894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F12F0635-AF6B-42FC-B09C-4BCC3307D63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65" r="68033"/>
          <a:stretch/>
        </p:blipFill>
        <p:spPr>
          <a:xfrm>
            <a:off x="3451675" y="5562980"/>
            <a:ext cx="855258" cy="12260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FA64CE83-78BD-4A5B-A2B8-4EE14973571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77" r="81075" b="39287"/>
          <a:stretch/>
        </p:blipFill>
        <p:spPr>
          <a:xfrm>
            <a:off x="520746" y="1358900"/>
            <a:ext cx="894774" cy="8509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E5C3BD6A-A1C6-4DDC-A0AD-03AF5E460B8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87" t="-2375" r="-1812" b="67013"/>
          <a:stretch/>
        </p:blipFill>
        <p:spPr>
          <a:xfrm>
            <a:off x="7984408" y="5781718"/>
            <a:ext cx="894774" cy="942163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A0E165DF-F7D0-42A5-AFD6-C6B85829753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77" r="81075" b="39287"/>
          <a:stretch/>
        </p:blipFill>
        <p:spPr>
          <a:xfrm>
            <a:off x="10577846" y="3277521"/>
            <a:ext cx="699754" cy="665443"/>
          </a:xfrm>
          <a:prstGeom prst="rect">
            <a:avLst/>
          </a:prstGeom>
        </p:spPr>
      </p:pic>
      <p:pic>
        <p:nvPicPr>
          <p:cNvPr id="27" name="图形 26">
            <a:extLst>
              <a:ext uri="{FF2B5EF4-FFF2-40B4-BE49-F238E27FC236}">
                <a16:creationId xmlns:a16="http://schemas.microsoft.com/office/drawing/2014/main" id="{E9F491B7-28AB-42FF-83A5-93F7F70E23B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162759" y="584538"/>
            <a:ext cx="533400" cy="571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7CABB4-10E8-414C-B403-4CAD0423A68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99487" y="1358900"/>
            <a:ext cx="3274397" cy="10887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8D459C-99DD-4515-8F50-ECF99760948B}"/>
              </a:ext>
            </a:extLst>
          </p:cNvPr>
          <p:cNvSpPr txBox="1"/>
          <p:nvPr/>
        </p:nvSpPr>
        <p:spPr>
          <a:xfrm>
            <a:off x="3222609" y="2834727"/>
            <a:ext cx="60861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6 – </a:t>
            </a:r>
            <a:r>
              <a:rPr lang="en-US" sz="40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3</a:t>
            </a:r>
          </a:p>
          <a:p>
            <a:pPr algn="ctr"/>
            <a:r>
              <a:rPr lang="en-US" sz="4000" b="0" i="0" dirty="0" err="1">
                <a:solidFill>
                  <a:srgbClr val="FF0000"/>
                </a:solidFill>
                <a:effectLst/>
                <a:latin typeface="Pattaya" panose="00000500000000000000" pitchFamily="2" charset="-34"/>
                <a:cs typeface="Pattaya" panose="00000500000000000000" pitchFamily="2" charset="-34"/>
              </a:rPr>
              <a:t>Luyện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Pattaya" panose="00000500000000000000" pitchFamily="2" charset="-34"/>
                <a:cs typeface="Pattaya" panose="00000500000000000000" pitchFamily="2" charset="-34"/>
              </a:rPr>
              <a:t>tập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Pattaya" panose="00000500000000000000" pitchFamily="2" charset="-34"/>
                <a:cs typeface="Pattaya" panose="00000500000000000000" pitchFamily="2" charset="-34"/>
              </a:rPr>
              <a:t>Từ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Pattaya" panose="00000500000000000000" pitchFamily="2" charset="-34"/>
                <a:cs typeface="Pattaya" panose="00000500000000000000" pitchFamily="2" charset="-34"/>
              </a:rPr>
              <a:t>ngữ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Pattaya" panose="00000500000000000000" pitchFamily="2" charset="-34"/>
                <a:cs typeface="Pattaya" panose="00000500000000000000" pitchFamily="2" charset="-34"/>
              </a:rPr>
              <a:t>chỉ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Pattaya" panose="00000500000000000000" pitchFamily="2" charset="-34"/>
                <a:cs typeface="Pattaya" panose="00000500000000000000" pitchFamily="2" charset="-34"/>
              </a:rPr>
              <a:t>hoạt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Pattaya" panose="00000500000000000000" pitchFamily="2" charset="-34"/>
                <a:cs typeface="Pattaya" panose="00000500000000000000" pitchFamily="2" charset="-34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; </a:t>
            </a:r>
            <a:r>
              <a:rPr lang="en-US" sz="40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nêu</a:t>
            </a:r>
            <a:r>
              <a:rPr lang="en-US" sz="40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động</a:t>
            </a:r>
            <a:endParaRPr lang="en-US" sz="40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5201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4A7E3D0-A50F-47B0-B115-3B9EDC4CF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F127FF4-11CD-4768-A3E5-929E07DC3E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7" r="11947"/>
          <a:stretch/>
        </p:blipFill>
        <p:spPr>
          <a:xfrm rot="5400000" flipV="1">
            <a:off x="2666999" y="-2667001"/>
            <a:ext cx="6858002" cy="1219199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B6D3C3D1-4EAB-4649-800F-1688073D0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534" y="5652461"/>
            <a:ext cx="1180023" cy="120894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F12F0635-AF6B-42FC-B09C-4BCC3307D6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65" r="68033"/>
          <a:stretch/>
        </p:blipFill>
        <p:spPr>
          <a:xfrm>
            <a:off x="3451675" y="5562980"/>
            <a:ext cx="855258" cy="12260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E5C3BD6A-A1C6-4DDC-A0AD-03AF5E460B8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87" t="-2375" r="-1812" b="67013"/>
          <a:stretch/>
        </p:blipFill>
        <p:spPr>
          <a:xfrm>
            <a:off x="6145445" y="5785851"/>
            <a:ext cx="894774" cy="942163"/>
          </a:xfrm>
          <a:prstGeom prst="rect">
            <a:avLst/>
          </a:prstGeom>
        </p:spPr>
      </p:pic>
      <p:pic>
        <p:nvPicPr>
          <p:cNvPr id="41" name="图形 40">
            <a:extLst>
              <a:ext uri="{FF2B5EF4-FFF2-40B4-BE49-F238E27FC236}">
                <a16:creationId xmlns:a16="http://schemas.microsoft.com/office/drawing/2014/main" id="{EDF37934-560A-4010-ADC1-1BAE164402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36534" y="4712733"/>
            <a:ext cx="2903698" cy="2139229"/>
          </a:xfrm>
          <a:prstGeom prst="rect">
            <a:avLst/>
          </a:prstGeom>
        </p:spPr>
      </p:pic>
      <p:pic>
        <p:nvPicPr>
          <p:cNvPr id="42" name="图形 41">
            <a:extLst>
              <a:ext uri="{FF2B5EF4-FFF2-40B4-BE49-F238E27FC236}">
                <a16:creationId xmlns:a16="http://schemas.microsoft.com/office/drawing/2014/main" id="{5FACC8B0-3DC8-4E5A-9BC9-38B2603C0B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151803" y="4914256"/>
            <a:ext cx="3047457" cy="1945447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0F3D7C21-4182-49A9-AA0A-EFF53FDA75D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77" r="81075" b="39287"/>
          <a:stretch/>
        </p:blipFill>
        <p:spPr>
          <a:xfrm>
            <a:off x="10577846" y="3277521"/>
            <a:ext cx="699754" cy="665443"/>
          </a:xfrm>
          <a:prstGeom prst="rect">
            <a:avLst/>
          </a:prstGeom>
        </p:spPr>
      </p:pic>
      <p:pic>
        <p:nvPicPr>
          <p:cNvPr id="44" name="图形 43">
            <a:extLst>
              <a:ext uri="{FF2B5EF4-FFF2-40B4-BE49-F238E27FC236}">
                <a16:creationId xmlns:a16="http://schemas.microsoft.com/office/drawing/2014/main" id="{41CA5B8B-FBEB-4D88-A3A5-26023CD220D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162759" y="584538"/>
            <a:ext cx="533400" cy="5715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4D6D8DE-BA32-4D50-BADF-DFAF7B8B581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3" r="68883" b="63339"/>
          <a:stretch/>
        </p:blipFill>
        <p:spPr>
          <a:xfrm>
            <a:off x="1029859" y="2158096"/>
            <a:ext cx="1634644" cy="194544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D0D824B-8846-4504-94A2-7BC7A5B6DDBB}"/>
              </a:ext>
            </a:extLst>
          </p:cNvPr>
          <p:cNvGrpSpPr/>
          <p:nvPr/>
        </p:nvGrpSpPr>
        <p:grpSpPr>
          <a:xfrm>
            <a:off x="1933576" y="129986"/>
            <a:ext cx="8104946" cy="4576709"/>
            <a:chOff x="1936266" y="1295400"/>
            <a:chExt cx="2616000" cy="1828800"/>
          </a:xfrm>
        </p:grpSpPr>
        <p:pic>
          <p:nvPicPr>
            <p:cNvPr id="16" name="Picture 15" descr="Shape&#10;&#10;Description automatically generated">
              <a:extLst>
                <a:ext uri="{FF2B5EF4-FFF2-40B4-BE49-F238E27FC236}">
                  <a16:creationId xmlns:a16="http://schemas.microsoft.com/office/drawing/2014/main" id="{A024567E-8249-407E-B6AB-9BB8CEC427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7" t="4453" r="44334" b="69376"/>
            <a:stretch/>
          </p:blipFill>
          <p:spPr>
            <a:xfrm flipH="1">
              <a:off x="1936266" y="1295400"/>
              <a:ext cx="2616000" cy="18288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FB1272C-8B59-405E-B5DC-29FA28EBD4F3}"/>
                </a:ext>
              </a:extLst>
            </p:cNvPr>
            <p:cNvSpPr txBox="1"/>
            <p:nvPr/>
          </p:nvSpPr>
          <p:spPr>
            <a:xfrm>
              <a:off x="2056730" y="1727917"/>
              <a:ext cx="1975678" cy="774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23AEA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A23AEA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23AEA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A23AEA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</a:t>
              </a:r>
            </a:p>
            <a:p>
              <a:pPr marL="571500" marR="0" lvl="0" indent="-5715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23AEA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Ôn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A23AEA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23AEA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A23AEA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23AEA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A23AEA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23AEA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23AE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571500" marR="0" lvl="0" indent="-5715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4000" b="1" dirty="0" err="1">
                  <a:solidFill>
                    <a:srgbClr val="A23AEA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Chuẩn</a:t>
              </a:r>
              <a:r>
                <a:rPr lang="en-US" sz="4000" b="1" dirty="0">
                  <a:solidFill>
                    <a:srgbClr val="A23AEA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A23AEA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bị</a:t>
              </a:r>
              <a:r>
                <a:rPr lang="en-US" sz="4000" b="1" dirty="0">
                  <a:solidFill>
                    <a:srgbClr val="A23AEA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A23AEA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sz="4000" b="1" dirty="0">
                  <a:solidFill>
                    <a:srgbClr val="A23AEA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A23AEA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mới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23AE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47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22DBFA-F7DB-4DDF-B1FD-EBB0D14C0848}"/>
              </a:ext>
            </a:extLst>
          </p:cNvPr>
          <p:cNvSpPr txBox="1"/>
          <p:nvPr/>
        </p:nvSpPr>
        <p:spPr>
          <a:xfrm>
            <a:off x="1524001" y="455036"/>
            <a:ext cx="95826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 1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những từ ngữ chỉ hoạt động kết hợp được với mỗi từ chỉ sự vật sau: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46BA7FE-3084-4217-BFB5-FEBE1E80A48B}"/>
              </a:ext>
            </a:extLst>
          </p:cNvPr>
          <p:cNvSpPr/>
          <p:nvPr/>
        </p:nvSpPr>
        <p:spPr>
          <a:xfrm>
            <a:off x="1192696" y="2545246"/>
            <a:ext cx="1709530" cy="7951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Rau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E642D8C-5061-441D-9B74-4E59858E4D45}"/>
              </a:ext>
            </a:extLst>
          </p:cNvPr>
          <p:cNvSpPr/>
          <p:nvPr/>
        </p:nvSpPr>
        <p:spPr>
          <a:xfrm>
            <a:off x="5088835" y="2545246"/>
            <a:ext cx="1709530" cy="7951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Thịt</a:t>
            </a:r>
            <a:endParaRPr lang="en-US" sz="4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CAB2129-6040-44C2-B2CC-4ABDA07CCABA}"/>
              </a:ext>
            </a:extLst>
          </p:cNvPr>
          <p:cNvSpPr/>
          <p:nvPr/>
        </p:nvSpPr>
        <p:spPr>
          <a:xfrm>
            <a:off x="8597348" y="2545246"/>
            <a:ext cx="1709530" cy="7951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endParaRPr lang="en-US" sz="4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D3BE94B-73F1-4A4A-A423-57D00C276DFC}"/>
              </a:ext>
            </a:extLst>
          </p:cNvPr>
          <p:cNvGrpSpPr/>
          <p:nvPr/>
        </p:nvGrpSpPr>
        <p:grpSpPr>
          <a:xfrm>
            <a:off x="2495551" y="4107147"/>
            <a:ext cx="8314496" cy="858903"/>
            <a:chOff x="1466025" y="1120642"/>
            <a:chExt cx="3575897" cy="85890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6D0B2D5-88DB-474B-A063-64EDC24DB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6025" y="1120642"/>
              <a:ext cx="3575897" cy="85890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7FA1D58-49E6-4ABC-AA9F-45DF863C4CEE}"/>
                </a:ext>
              </a:extLst>
            </p:cNvPr>
            <p:cNvSpPr txBox="1"/>
            <p:nvPr/>
          </p:nvSpPr>
          <p:spPr>
            <a:xfrm>
              <a:off x="1601209" y="1120642"/>
              <a:ext cx="343728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M: </a:t>
              </a:r>
              <a:r>
                <a:rPr lang="en-US" sz="44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rửa</a:t>
              </a:r>
              <a:r>
                <a:rPr lang="en-US" sz="44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rau</a:t>
              </a:r>
              <a:r>
                <a:rPr lang="en-US" sz="44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44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nhặt</a:t>
              </a:r>
              <a:r>
                <a:rPr lang="en-US" sz="44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rau</a:t>
              </a:r>
              <a:r>
                <a:rPr lang="en-US" sz="44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44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luộc</a:t>
              </a:r>
              <a:r>
                <a:rPr lang="en-US" sz="44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rau</a:t>
              </a:r>
              <a:r>
                <a:rPr lang="en-US" sz="44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,…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532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4A7E3D0-A50F-47B0-B115-3B9EDC4CF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F127FF4-11CD-4768-A3E5-929E07DC3E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7" r="11947"/>
          <a:stretch/>
        </p:blipFill>
        <p:spPr>
          <a:xfrm rot="16200000">
            <a:off x="2666999" y="-2667001"/>
            <a:ext cx="6858002" cy="12191999"/>
          </a:xfrm>
          <a:prstGeom prst="rect">
            <a:avLst/>
          </a:prstGeom>
        </p:spPr>
      </p:pic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A0C9F036-4D57-42E1-934C-1C45254ABCEC}"/>
              </a:ext>
            </a:extLst>
          </p:cNvPr>
          <p:cNvSpPr/>
          <p:nvPr/>
        </p:nvSpPr>
        <p:spPr>
          <a:xfrm>
            <a:off x="1622358" y="963001"/>
            <a:ext cx="8947283" cy="5109028"/>
          </a:xfrm>
          <a:prstGeom prst="roundRect">
            <a:avLst>
              <a:gd name="adj" fmla="val 22758"/>
            </a:avLst>
          </a:prstGeom>
          <a:solidFill>
            <a:schemeClr val="bg1"/>
          </a:solidFill>
          <a:ln w="57150">
            <a:solidFill>
              <a:srgbClr val="F3EA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DA9FD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7" name="图形 6">
            <a:extLst>
              <a:ext uri="{FF2B5EF4-FFF2-40B4-BE49-F238E27FC236}">
                <a16:creationId xmlns:a16="http://schemas.microsoft.com/office/drawing/2014/main" id="{275C8628-6A92-4D28-A5BD-4227EDC355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7417" y="4318341"/>
            <a:ext cx="2264774" cy="241128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FA64CE83-78BD-4A5B-A2B8-4EE14973571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77" r="81075" b="39287"/>
          <a:stretch/>
        </p:blipFill>
        <p:spPr>
          <a:xfrm>
            <a:off x="520746" y="1358900"/>
            <a:ext cx="894774" cy="850900"/>
          </a:xfrm>
          <a:prstGeom prst="rect">
            <a:avLst/>
          </a:prstGeom>
        </p:spPr>
      </p:pic>
      <p:pic>
        <p:nvPicPr>
          <p:cNvPr id="2" name="图形 1">
            <a:extLst>
              <a:ext uri="{FF2B5EF4-FFF2-40B4-BE49-F238E27FC236}">
                <a16:creationId xmlns:a16="http://schemas.microsoft.com/office/drawing/2014/main" id="{760BD82D-8651-4B41-A696-7051389FC2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45912" y="4645040"/>
            <a:ext cx="3047457" cy="19454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DD346D-2051-4853-9D4B-D7BFB09A6F9A}"/>
              </a:ext>
            </a:extLst>
          </p:cNvPr>
          <p:cNvSpPr txBox="1"/>
          <p:nvPr/>
        </p:nvSpPr>
        <p:spPr>
          <a:xfrm>
            <a:off x="4821161" y="1058910"/>
            <a:ext cx="515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2F64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CHIA SẺ</a:t>
            </a:r>
          </a:p>
        </p:txBody>
      </p:sp>
      <p:pic>
        <p:nvPicPr>
          <p:cNvPr id="40" name="图片 21">
            <a:extLst>
              <a:ext uri="{FF2B5EF4-FFF2-40B4-BE49-F238E27FC236}">
                <a16:creationId xmlns:a16="http://schemas.microsoft.com/office/drawing/2014/main" id="{2F570575-2D55-40E5-91BE-F0B2EDEC25A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65" r="68033"/>
          <a:stretch/>
        </p:blipFill>
        <p:spPr>
          <a:xfrm>
            <a:off x="3451675" y="5562980"/>
            <a:ext cx="855258" cy="1226000"/>
          </a:xfrm>
          <a:prstGeom prst="rect">
            <a:avLst/>
          </a:prstGeom>
        </p:spPr>
      </p:pic>
      <p:pic>
        <p:nvPicPr>
          <p:cNvPr id="41" name="图片 24">
            <a:extLst>
              <a:ext uri="{FF2B5EF4-FFF2-40B4-BE49-F238E27FC236}">
                <a16:creationId xmlns:a16="http://schemas.microsoft.com/office/drawing/2014/main" id="{E6DC480A-00E4-498C-B9A0-9E58F6F605E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87" t="-2375" r="-1812" b="67013"/>
          <a:stretch/>
        </p:blipFill>
        <p:spPr>
          <a:xfrm>
            <a:off x="7607476" y="5720130"/>
            <a:ext cx="894774" cy="942163"/>
          </a:xfrm>
          <a:prstGeom prst="rect">
            <a:avLst/>
          </a:prstGeom>
        </p:spPr>
      </p:pic>
      <p:pic>
        <p:nvPicPr>
          <p:cNvPr id="1026" name="Picture 2" descr="Cute Kids Thai Students Uniform Vector Stock Vector (Royalty Free)  1650159838">
            <a:extLst>
              <a:ext uri="{FF2B5EF4-FFF2-40B4-BE49-F238E27FC236}">
                <a16:creationId xmlns:a16="http://schemas.microsoft.com/office/drawing/2014/main" id="{E248EFD2-F1BF-40C7-BC55-E1C06AA4A3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4" t="9527" r="72387" b="54833"/>
          <a:stretch/>
        </p:blipFill>
        <p:spPr bwMode="auto">
          <a:xfrm>
            <a:off x="4322510" y="2690452"/>
            <a:ext cx="1437019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ute Kids Thai Students Uniform Vector Stock Vector (Royalty Free)  1650159838">
            <a:extLst>
              <a:ext uri="{FF2B5EF4-FFF2-40B4-BE49-F238E27FC236}">
                <a16:creationId xmlns:a16="http://schemas.microsoft.com/office/drawing/2014/main" id="{0B7D93F6-3C44-430B-A047-CBE42CB2AB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5" t="9130" r="11472" b="54406"/>
          <a:stretch/>
        </p:blipFill>
        <p:spPr bwMode="auto">
          <a:xfrm>
            <a:off x="6432473" y="2690452"/>
            <a:ext cx="1318014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9">
            <a:extLst>
              <a:ext uri="{FF2B5EF4-FFF2-40B4-BE49-F238E27FC236}">
                <a16:creationId xmlns:a16="http://schemas.microsoft.com/office/drawing/2014/main" id="{51E83817-DB5A-463E-B2B0-B582FC1BA86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534" y="5652461"/>
            <a:ext cx="1180023" cy="120894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0D2368-1FFC-439D-8D6E-87F7EB170F9D}"/>
              </a:ext>
            </a:extLst>
          </p:cNvPr>
          <p:cNvGrpSpPr/>
          <p:nvPr/>
        </p:nvGrpSpPr>
        <p:grpSpPr>
          <a:xfrm>
            <a:off x="7611458" y="1417318"/>
            <a:ext cx="2369415" cy="2011680"/>
            <a:chOff x="7686151" y="1417318"/>
            <a:chExt cx="2369415" cy="2011680"/>
          </a:xfrm>
        </p:grpSpPr>
        <p:pic>
          <p:nvPicPr>
            <p:cNvPr id="5" name="Picture 4" descr="Shape&#10;&#10;Description automatically generated">
              <a:extLst>
                <a:ext uri="{FF2B5EF4-FFF2-40B4-BE49-F238E27FC236}">
                  <a16:creationId xmlns:a16="http://schemas.microsoft.com/office/drawing/2014/main" id="{8357A283-E31F-4C8B-97F8-34EA9FA6A0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34" t="6666" r="3092" b="69663"/>
            <a:stretch/>
          </p:blipFill>
          <p:spPr>
            <a:xfrm>
              <a:off x="7686151" y="1417318"/>
              <a:ext cx="2369415" cy="201168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2913112-03AB-48E4-960B-F01EF8ACF78B}"/>
                </a:ext>
              </a:extLst>
            </p:cNvPr>
            <p:cNvSpPr txBox="1"/>
            <p:nvPr/>
          </p:nvSpPr>
          <p:spPr>
            <a:xfrm>
              <a:off x="7918392" y="1999355"/>
              <a:ext cx="19049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27C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Nhận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927C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27C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xét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927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F6AEE63-6D03-46AB-AA94-D809985CC801}"/>
              </a:ext>
            </a:extLst>
          </p:cNvPr>
          <p:cNvGrpSpPr/>
          <p:nvPr/>
        </p:nvGrpSpPr>
        <p:grpSpPr>
          <a:xfrm>
            <a:off x="1800256" y="1474409"/>
            <a:ext cx="2616000" cy="1828800"/>
            <a:chOff x="1936266" y="1295400"/>
            <a:chExt cx="2616000" cy="1828800"/>
          </a:xfrm>
        </p:grpSpPr>
        <p:pic>
          <p:nvPicPr>
            <p:cNvPr id="12" name="Picture 11" descr="Shape&#10;&#10;Description automatically generated">
              <a:extLst>
                <a:ext uri="{FF2B5EF4-FFF2-40B4-BE49-F238E27FC236}">
                  <a16:creationId xmlns:a16="http://schemas.microsoft.com/office/drawing/2014/main" id="{7F57189D-7E7D-4197-8D36-FE5029C607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7" t="4453" r="44334" b="69376"/>
            <a:stretch/>
          </p:blipFill>
          <p:spPr>
            <a:xfrm flipH="1">
              <a:off x="1936266" y="1295400"/>
              <a:ext cx="2616000" cy="18288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11F4710-3861-439D-99FB-F056CB531876}"/>
                </a:ext>
              </a:extLst>
            </p:cNvPr>
            <p:cNvSpPr txBox="1"/>
            <p:nvPr/>
          </p:nvSpPr>
          <p:spPr>
            <a:xfrm>
              <a:off x="2059804" y="1836005"/>
              <a:ext cx="19756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23AEA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Trình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A23AEA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23AEA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bày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23AE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785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22DBFA-F7DB-4DDF-B1FD-EBB0D14C0848}"/>
              </a:ext>
            </a:extLst>
          </p:cNvPr>
          <p:cNvSpPr txBox="1"/>
          <p:nvPr/>
        </p:nvSpPr>
        <p:spPr>
          <a:xfrm>
            <a:off x="1184273" y="412955"/>
            <a:ext cx="100003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 2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 các từ chỉ hoạt động dưới đây vào 2 nhóm.</a:t>
            </a:r>
          </a:p>
        </p:txBody>
      </p:sp>
      <p:sp>
        <p:nvSpPr>
          <p:cNvPr id="5" name="Wave 4">
            <a:extLst>
              <a:ext uri="{FF2B5EF4-FFF2-40B4-BE49-F238E27FC236}">
                <a16:creationId xmlns:a16="http://schemas.microsoft.com/office/drawing/2014/main" id="{0A451809-920F-4947-85FC-648AC8DFEC18}"/>
              </a:ext>
            </a:extLst>
          </p:cNvPr>
          <p:cNvSpPr/>
          <p:nvPr/>
        </p:nvSpPr>
        <p:spPr>
          <a:xfrm>
            <a:off x="935665" y="1935126"/>
            <a:ext cx="1350335" cy="903767"/>
          </a:xfrm>
          <a:prstGeom prst="wave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Wave 6">
            <a:extLst>
              <a:ext uri="{FF2B5EF4-FFF2-40B4-BE49-F238E27FC236}">
                <a16:creationId xmlns:a16="http://schemas.microsoft.com/office/drawing/2014/main" id="{F43FB4F0-F087-410D-B59A-F0DB0B624A4B}"/>
              </a:ext>
            </a:extLst>
          </p:cNvPr>
          <p:cNvSpPr/>
          <p:nvPr/>
        </p:nvSpPr>
        <p:spPr>
          <a:xfrm>
            <a:off x="3055603" y="2030819"/>
            <a:ext cx="1350335" cy="903767"/>
          </a:xfrm>
          <a:prstGeom prst="wave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xào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Wave 7">
            <a:extLst>
              <a:ext uri="{FF2B5EF4-FFF2-40B4-BE49-F238E27FC236}">
                <a16:creationId xmlns:a16="http://schemas.microsoft.com/office/drawing/2014/main" id="{C14264E7-8A6B-4666-975D-1967934400A1}"/>
              </a:ext>
            </a:extLst>
          </p:cNvPr>
          <p:cNvSpPr/>
          <p:nvPr/>
        </p:nvSpPr>
        <p:spPr>
          <a:xfrm>
            <a:off x="5022626" y="2073349"/>
            <a:ext cx="1350335" cy="903767"/>
          </a:xfrm>
          <a:prstGeom prst="wave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Wave 8">
            <a:extLst>
              <a:ext uri="{FF2B5EF4-FFF2-40B4-BE49-F238E27FC236}">
                <a16:creationId xmlns:a16="http://schemas.microsoft.com/office/drawing/2014/main" id="{69E6E5E7-E607-40D8-B349-2F4EFE3A1112}"/>
              </a:ext>
            </a:extLst>
          </p:cNvPr>
          <p:cNvSpPr/>
          <p:nvPr/>
        </p:nvSpPr>
        <p:spPr>
          <a:xfrm>
            <a:off x="6872692" y="2078665"/>
            <a:ext cx="1350335" cy="903767"/>
          </a:xfrm>
          <a:prstGeom prst="wave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Wave 9">
            <a:extLst>
              <a:ext uri="{FF2B5EF4-FFF2-40B4-BE49-F238E27FC236}">
                <a16:creationId xmlns:a16="http://schemas.microsoft.com/office/drawing/2014/main" id="{8FE3E3E5-6432-4466-86BF-3B3B0A2D59E6}"/>
              </a:ext>
            </a:extLst>
          </p:cNvPr>
          <p:cNvSpPr/>
          <p:nvPr/>
        </p:nvSpPr>
        <p:spPr>
          <a:xfrm>
            <a:off x="8722758" y="2052084"/>
            <a:ext cx="1350335" cy="903767"/>
          </a:xfrm>
          <a:prstGeom prst="wave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hầm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Wave 10">
            <a:extLst>
              <a:ext uri="{FF2B5EF4-FFF2-40B4-BE49-F238E27FC236}">
                <a16:creationId xmlns:a16="http://schemas.microsoft.com/office/drawing/2014/main" id="{315EADA7-0E5A-4A19-B7E0-E051E6D3E7BA}"/>
              </a:ext>
            </a:extLst>
          </p:cNvPr>
          <p:cNvSpPr/>
          <p:nvPr/>
        </p:nvSpPr>
        <p:spPr>
          <a:xfrm>
            <a:off x="950357" y="3365205"/>
            <a:ext cx="1350335" cy="903767"/>
          </a:xfrm>
          <a:prstGeom prst="wave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Wave 12">
            <a:extLst>
              <a:ext uri="{FF2B5EF4-FFF2-40B4-BE49-F238E27FC236}">
                <a16:creationId xmlns:a16="http://schemas.microsoft.com/office/drawing/2014/main" id="{3800CEA4-D292-49B1-A6B4-64EF33F9FA8A}"/>
              </a:ext>
            </a:extLst>
          </p:cNvPr>
          <p:cNvSpPr/>
          <p:nvPr/>
        </p:nvSpPr>
        <p:spPr>
          <a:xfrm>
            <a:off x="3055602" y="3429000"/>
            <a:ext cx="1350335" cy="903767"/>
          </a:xfrm>
          <a:prstGeom prst="wave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</a:p>
        </p:txBody>
      </p:sp>
      <p:sp>
        <p:nvSpPr>
          <p:cNvPr id="14" name="Wave 13">
            <a:extLst>
              <a:ext uri="{FF2B5EF4-FFF2-40B4-BE49-F238E27FC236}">
                <a16:creationId xmlns:a16="http://schemas.microsoft.com/office/drawing/2014/main" id="{E4ED6E26-EA3C-4391-9E82-406F461C382C}"/>
              </a:ext>
            </a:extLst>
          </p:cNvPr>
          <p:cNvSpPr/>
          <p:nvPr/>
        </p:nvSpPr>
        <p:spPr>
          <a:xfrm>
            <a:off x="5160847" y="3503428"/>
            <a:ext cx="1711845" cy="903767"/>
          </a:xfrm>
          <a:prstGeom prst="wave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nướng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Wave 14">
            <a:extLst>
              <a:ext uri="{FF2B5EF4-FFF2-40B4-BE49-F238E27FC236}">
                <a16:creationId xmlns:a16="http://schemas.microsoft.com/office/drawing/2014/main" id="{31353965-341F-4084-989E-F8E65D4BDE76}"/>
              </a:ext>
            </a:extLst>
          </p:cNvPr>
          <p:cNvSpPr/>
          <p:nvPr/>
        </p:nvSpPr>
        <p:spPr>
          <a:xfrm>
            <a:off x="7372423" y="3503428"/>
            <a:ext cx="1350335" cy="903767"/>
          </a:xfrm>
          <a:prstGeom prst="wave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luộc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Wave 15">
            <a:extLst>
              <a:ext uri="{FF2B5EF4-FFF2-40B4-BE49-F238E27FC236}">
                <a16:creationId xmlns:a16="http://schemas.microsoft.com/office/drawing/2014/main" id="{0992F17F-8B5C-4455-A6BC-EE20AB166BBC}"/>
              </a:ext>
            </a:extLst>
          </p:cNvPr>
          <p:cNvSpPr/>
          <p:nvPr/>
        </p:nvSpPr>
        <p:spPr>
          <a:xfrm>
            <a:off x="9520200" y="3535325"/>
            <a:ext cx="1569558" cy="903767"/>
          </a:xfrm>
          <a:prstGeom prst="wave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5368C26-4052-4743-BE1E-DB795D331388}"/>
              </a:ext>
            </a:extLst>
          </p:cNvPr>
          <p:cNvSpPr/>
          <p:nvPr/>
        </p:nvSpPr>
        <p:spPr>
          <a:xfrm>
            <a:off x="265814" y="4699591"/>
            <a:ext cx="4646428" cy="215840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di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chuyển</a:t>
            </a:r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M.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2291A9E-5E92-4913-8193-6CFCC739A44C}"/>
              </a:ext>
            </a:extLst>
          </p:cNvPr>
          <p:cNvSpPr/>
          <p:nvPr/>
        </p:nvSpPr>
        <p:spPr>
          <a:xfrm>
            <a:off x="6378276" y="4699591"/>
            <a:ext cx="4711481" cy="215840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nấu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M.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684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22DBFA-F7DB-4DDF-B1FD-EBB0D14C0848}"/>
              </a:ext>
            </a:extLst>
          </p:cNvPr>
          <p:cNvSpPr txBox="1"/>
          <p:nvPr/>
        </p:nvSpPr>
        <p:spPr>
          <a:xfrm>
            <a:off x="1057275" y="527255"/>
            <a:ext cx="10424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2888E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i="0" dirty="0">
                <a:solidFill>
                  <a:srgbClr val="2888E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en-US" sz="3600" b="0" i="0" dirty="0">
              <a:solidFill>
                <a:srgbClr val="00000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51E739-3AA9-45EC-B2CE-DAF59E728D4B}"/>
              </a:ext>
            </a:extLst>
          </p:cNvPr>
          <p:cNvSpPr txBox="1"/>
          <p:nvPr/>
        </p:nvSpPr>
        <p:spPr>
          <a:xfrm>
            <a:off x="1144092" y="2397948"/>
            <a:ext cx="1042402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Chủ nhật, mẹ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chợ mua thức ăn. Nam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bếp giúp mẹ. Nam nhặt rau, còn mẹ rửa cá và thái thịt. Rồi mẹ bắt đầu nấu nướng, mẹ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cá,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rau,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thịt. Chẳng mấy chốc, gian bếp đã thơm lừng mùi thức ăn.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B05CC7-1352-47B6-A224-4AE740A8AE3E}"/>
              </a:ext>
            </a:extLst>
          </p:cNvPr>
          <p:cNvSpPr txBox="1"/>
          <p:nvPr/>
        </p:nvSpPr>
        <p:spPr>
          <a:xfrm>
            <a:off x="4983074" y="2397948"/>
            <a:ext cx="7098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5B55FC-58F8-49EB-931C-33FBA9652D5B}"/>
              </a:ext>
            </a:extLst>
          </p:cNvPr>
          <p:cNvSpPr txBox="1"/>
          <p:nvPr/>
        </p:nvSpPr>
        <p:spPr>
          <a:xfrm>
            <a:off x="10139434" y="2397948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18901D-27DA-442F-B9C9-EDD53978C3F6}"/>
              </a:ext>
            </a:extLst>
          </p:cNvPr>
          <p:cNvSpPr txBox="1"/>
          <p:nvPr/>
        </p:nvSpPr>
        <p:spPr>
          <a:xfrm>
            <a:off x="7473362" y="3486893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2C850B-6D8A-4B7A-BD76-034F13E51CE4}"/>
              </a:ext>
            </a:extLst>
          </p:cNvPr>
          <p:cNvSpPr txBox="1"/>
          <p:nvPr/>
        </p:nvSpPr>
        <p:spPr>
          <a:xfrm>
            <a:off x="8638114" y="3505943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32BB27-F6B8-46B8-A7C4-60562250EE68}"/>
              </a:ext>
            </a:extLst>
          </p:cNvPr>
          <p:cNvSpPr txBox="1"/>
          <p:nvPr/>
        </p:nvSpPr>
        <p:spPr>
          <a:xfrm>
            <a:off x="10139434" y="3505943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4889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4A7E3D0-A50F-47B0-B115-3B9EDC4CF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F127FF4-11CD-4768-A3E5-929E07DC3E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7" r="11947"/>
          <a:stretch/>
        </p:blipFill>
        <p:spPr>
          <a:xfrm rot="16200000">
            <a:off x="2666999" y="-2667001"/>
            <a:ext cx="6858002" cy="12191999"/>
          </a:xfrm>
          <a:prstGeom prst="rect">
            <a:avLst/>
          </a:prstGeom>
        </p:spPr>
      </p:pic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A0C9F036-4D57-42E1-934C-1C45254ABCEC}"/>
              </a:ext>
            </a:extLst>
          </p:cNvPr>
          <p:cNvSpPr/>
          <p:nvPr/>
        </p:nvSpPr>
        <p:spPr>
          <a:xfrm>
            <a:off x="1622358" y="963001"/>
            <a:ext cx="8947283" cy="5109028"/>
          </a:xfrm>
          <a:prstGeom prst="roundRect">
            <a:avLst>
              <a:gd name="adj" fmla="val 22758"/>
            </a:avLst>
          </a:prstGeom>
          <a:solidFill>
            <a:schemeClr val="bg1"/>
          </a:solidFill>
          <a:ln w="57150">
            <a:solidFill>
              <a:srgbClr val="F3EA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DA9FD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7" name="图形 6">
            <a:extLst>
              <a:ext uri="{FF2B5EF4-FFF2-40B4-BE49-F238E27FC236}">
                <a16:creationId xmlns:a16="http://schemas.microsoft.com/office/drawing/2014/main" id="{275C8628-6A92-4D28-A5BD-4227EDC355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7417" y="4318341"/>
            <a:ext cx="2264774" cy="241128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FA64CE83-78BD-4A5B-A2B8-4EE14973571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77" r="81075" b="39287"/>
          <a:stretch/>
        </p:blipFill>
        <p:spPr>
          <a:xfrm>
            <a:off x="520746" y="1358900"/>
            <a:ext cx="894774" cy="850900"/>
          </a:xfrm>
          <a:prstGeom prst="rect">
            <a:avLst/>
          </a:prstGeom>
        </p:spPr>
      </p:pic>
      <p:pic>
        <p:nvPicPr>
          <p:cNvPr id="2" name="图形 1">
            <a:extLst>
              <a:ext uri="{FF2B5EF4-FFF2-40B4-BE49-F238E27FC236}">
                <a16:creationId xmlns:a16="http://schemas.microsoft.com/office/drawing/2014/main" id="{760BD82D-8651-4B41-A696-7051389FC2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45912" y="4645040"/>
            <a:ext cx="3047457" cy="19454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DD346D-2051-4853-9D4B-D7BFB09A6F9A}"/>
              </a:ext>
            </a:extLst>
          </p:cNvPr>
          <p:cNvSpPr txBox="1"/>
          <p:nvPr/>
        </p:nvSpPr>
        <p:spPr>
          <a:xfrm>
            <a:off x="4824574" y="1409091"/>
            <a:ext cx="3951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2F64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CHIA SẺ</a:t>
            </a:r>
          </a:p>
        </p:txBody>
      </p:sp>
      <p:pic>
        <p:nvPicPr>
          <p:cNvPr id="40" name="图片 21">
            <a:extLst>
              <a:ext uri="{FF2B5EF4-FFF2-40B4-BE49-F238E27FC236}">
                <a16:creationId xmlns:a16="http://schemas.microsoft.com/office/drawing/2014/main" id="{2F570575-2D55-40E5-91BE-F0B2EDEC25A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65" r="68033"/>
          <a:stretch/>
        </p:blipFill>
        <p:spPr>
          <a:xfrm>
            <a:off x="3451675" y="5562980"/>
            <a:ext cx="855258" cy="1226000"/>
          </a:xfrm>
          <a:prstGeom prst="rect">
            <a:avLst/>
          </a:prstGeom>
        </p:spPr>
      </p:pic>
      <p:pic>
        <p:nvPicPr>
          <p:cNvPr id="41" name="图片 24">
            <a:extLst>
              <a:ext uri="{FF2B5EF4-FFF2-40B4-BE49-F238E27FC236}">
                <a16:creationId xmlns:a16="http://schemas.microsoft.com/office/drawing/2014/main" id="{E6DC480A-00E4-498C-B9A0-9E58F6F605E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87" t="-2375" r="-1812" b="67013"/>
          <a:stretch/>
        </p:blipFill>
        <p:spPr>
          <a:xfrm>
            <a:off x="7607476" y="5720130"/>
            <a:ext cx="894774" cy="942163"/>
          </a:xfrm>
          <a:prstGeom prst="rect">
            <a:avLst/>
          </a:prstGeom>
        </p:spPr>
      </p:pic>
      <p:pic>
        <p:nvPicPr>
          <p:cNvPr id="1026" name="Picture 2" descr="Cute Kids Thai Students Uniform Vector Stock Vector (Royalty Free)  1650159838">
            <a:extLst>
              <a:ext uri="{FF2B5EF4-FFF2-40B4-BE49-F238E27FC236}">
                <a16:creationId xmlns:a16="http://schemas.microsoft.com/office/drawing/2014/main" id="{E248EFD2-F1BF-40C7-BC55-E1C06AA4A3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4" t="9527" r="72387" b="54833"/>
          <a:stretch/>
        </p:blipFill>
        <p:spPr bwMode="auto">
          <a:xfrm>
            <a:off x="4322510" y="2690452"/>
            <a:ext cx="1437019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ute Kids Thai Students Uniform Vector Stock Vector (Royalty Free)  1650159838">
            <a:extLst>
              <a:ext uri="{FF2B5EF4-FFF2-40B4-BE49-F238E27FC236}">
                <a16:creationId xmlns:a16="http://schemas.microsoft.com/office/drawing/2014/main" id="{0B7D93F6-3C44-430B-A047-CBE42CB2AB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5" t="9130" r="11472" b="54406"/>
          <a:stretch/>
        </p:blipFill>
        <p:spPr bwMode="auto">
          <a:xfrm>
            <a:off x="6432473" y="2690452"/>
            <a:ext cx="1318014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9">
            <a:extLst>
              <a:ext uri="{FF2B5EF4-FFF2-40B4-BE49-F238E27FC236}">
                <a16:creationId xmlns:a16="http://schemas.microsoft.com/office/drawing/2014/main" id="{51E83817-DB5A-463E-B2B0-B582FC1BA86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534" y="5652461"/>
            <a:ext cx="1180023" cy="120894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0D2368-1FFC-439D-8D6E-87F7EB170F9D}"/>
              </a:ext>
            </a:extLst>
          </p:cNvPr>
          <p:cNvGrpSpPr/>
          <p:nvPr/>
        </p:nvGrpSpPr>
        <p:grpSpPr>
          <a:xfrm>
            <a:off x="7611458" y="1417318"/>
            <a:ext cx="2369415" cy="2011680"/>
            <a:chOff x="7686151" y="1417318"/>
            <a:chExt cx="2369415" cy="2011680"/>
          </a:xfrm>
        </p:grpSpPr>
        <p:pic>
          <p:nvPicPr>
            <p:cNvPr id="5" name="Picture 4" descr="Shape&#10;&#10;Description automatically generated">
              <a:extLst>
                <a:ext uri="{FF2B5EF4-FFF2-40B4-BE49-F238E27FC236}">
                  <a16:creationId xmlns:a16="http://schemas.microsoft.com/office/drawing/2014/main" id="{8357A283-E31F-4C8B-97F8-34EA9FA6A0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34" t="6666" r="3092" b="69663"/>
            <a:stretch/>
          </p:blipFill>
          <p:spPr>
            <a:xfrm>
              <a:off x="7686151" y="1417318"/>
              <a:ext cx="2369415" cy="201168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2913112-03AB-48E4-960B-F01EF8ACF78B}"/>
                </a:ext>
              </a:extLst>
            </p:cNvPr>
            <p:cNvSpPr txBox="1"/>
            <p:nvPr/>
          </p:nvSpPr>
          <p:spPr>
            <a:xfrm>
              <a:off x="7918392" y="1999355"/>
              <a:ext cx="19049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27C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Nhận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927C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27C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xét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927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F6AEE63-6D03-46AB-AA94-D809985CC801}"/>
              </a:ext>
            </a:extLst>
          </p:cNvPr>
          <p:cNvGrpSpPr/>
          <p:nvPr/>
        </p:nvGrpSpPr>
        <p:grpSpPr>
          <a:xfrm>
            <a:off x="1951651" y="1295400"/>
            <a:ext cx="2616000" cy="1828800"/>
            <a:chOff x="1936266" y="1295400"/>
            <a:chExt cx="2616000" cy="1828800"/>
          </a:xfrm>
        </p:grpSpPr>
        <p:pic>
          <p:nvPicPr>
            <p:cNvPr id="12" name="Picture 11" descr="Shape&#10;&#10;Description automatically generated">
              <a:extLst>
                <a:ext uri="{FF2B5EF4-FFF2-40B4-BE49-F238E27FC236}">
                  <a16:creationId xmlns:a16="http://schemas.microsoft.com/office/drawing/2014/main" id="{7F57189D-7E7D-4197-8D36-FE5029C607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7" t="4453" r="44334" b="69376"/>
            <a:stretch/>
          </p:blipFill>
          <p:spPr>
            <a:xfrm flipH="1">
              <a:off x="1936266" y="1295400"/>
              <a:ext cx="2616000" cy="18288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11F4710-3861-439D-99FB-F056CB531876}"/>
                </a:ext>
              </a:extLst>
            </p:cNvPr>
            <p:cNvSpPr txBox="1"/>
            <p:nvPr/>
          </p:nvSpPr>
          <p:spPr>
            <a:xfrm>
              <a:off x="2059804" y="1836005"/>
              <a:ext cx="19756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23AEA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Trình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A23AEA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23AEA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bày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23AE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816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96AC489B-A4FE-49D1-A4E7-86FF9B9352E6}"/>
              </a:ext>
            </a:extLst>
          </p:cNvPr>
          <p:cNvSpPr txBox="1"/>
          <p:nvPr/>
        </p:nvSpPr>
        <p:spPr>
          <a:xfrm>
            <a:off x="752475" y="1355913"/>
            <a:ext cx="10876835" cy="2308324"/>
          </a:xfrm>
          <a:custGeom>
            <a:avLst/>
            <a:gdLst>
              <a:gd name="connsiteX0" fmla="*/ 0 w 10876835"/>
              <a:gd name="connsiteY0" fmla="*/ 0 h 2308324"/>
              <a:gd name="connsiteX1" fmla="*/ 10876835 w 10876835"/>
              <a:gd name="connsiteY1" fmla="*/ 0 h 2308324"/>
              <a:gd name="connsiteX2" fmla="*/ 10876835 w 10876835"/>
              <a:gd name="connsiteY2" fmla="*/ 2308324 h 2308324"/>
              <a:gd name="connsiteX3" fmla="*/ 0 w 10876835"/>
              <a:gd name="connsiteY3" fmla="*/ 2308324 h 2308324"/>
              <a:gd name="connsiteX4" fmla="*/ 0 w 10876835"/>
              <a:gd name="connsiteY4" fmla="*/ 0 h 230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76835" h="2308324" fill="none" extrusionOk="0">
                <a:moveTo>
                  <a:pt x="0" y="0"/>
                </a:moveTo>
                <a:cubicBezTo>
                  <a:pt x="1195984" y="41470"/>
                  <a:pt x="9685833" y="156431"/>
                  <a:pt x="10876835" y="0"/>
                </a:cubicBezTo>
                <a:cubicBezTo>
                  <a:pt x="10891485" y="317847"/>
                  <a:pt x="10840041" y="1861340"/>
                  <a:pt x="10876835" y="2308324"/>
                </a:cubicBezTo>
                <a:cubicBezTo>
                  <a:pt x="6985373" y="2290677"/>
                  <a:pt x="2894488" y="2343628"/>
                  <a:pt x="0" y="2308324"/>
                </a:cubicBezTo>
                <a:cubicBezTo>
                  <a:pt x="65784" y="1663610"/>
                  <a:pt x="-169487" y="414557"/>
                  <a:pt x="0" y="0"/>
                </a:cubicBezTo>
                <a:close/>
              </a:path>
              <a:path w="10876835" h="2308324" stroke="0" extrusionOk="0">
                <a:moveTo>
                  <a:pt x="0" y="0"/>
                </a:moveTo>
                <a:cubicBezTo>
                  <a:pt x="2515385" y="53968"/>
                  <a:pt x="7835638" y="-1137"/>
                  <a:pt x="10876835" y="0"/>
                </a:cubicBezTo>
                <a:cubicBezTo>
                  <a:pt x="10720142" y="1025072"/>
                  <a:pt x="11020902" y="1356443"/>
                  <a:pt x="10876835" y="2308324"/>
                </a:cubicBezTo>
                <a:cubicBezTo>
                  <a:pt x="6439008" y="2362866"/>
                  <a:pt x="1169470" y="2208545"/>
                  <a:pt x="0" y="2308324"/>
                </a:cubicBezTo>
                <a:cubicBezTo>
                  <a:pt x="90861" y="2004804"/>
                  <a:pt x="-96644" y="750177"/>
                  <a:pt x="0" y="0"/>
                </a:cubicBezTo>
                <a:close/>
              </a:path>
            </a:pathLst>
          </a:custGeom>
          <a:ln w="28575">
            <a:solidFill>
              <a:srgbClr val="126A8E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269720351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Chủ nhật, mẹ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chợ mua thức ăn. Nam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bếp giúp mẹ. Nam nhặt rau, còn mẹ rửa cá và thái thịt. Rồi mẹ bắt đầu nấu nướng, mẹ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cá,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rau,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thịt. Chẳng mấy chốc, gian bếp đã thơm lừng mùi thức ăn.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9B74DB-6550-490A-B95A-9FCF1F7E3B66}"/>
              </a:ext>
            </a:extLst>
          </p:cNvPr>
          <p:cNvSpPr txBox="1"/>
          <p:nvPr/>
        </p:nvSpPr>
        <p:spPr>
          <a:xfrm>
            <a:off x="9913570" y="1263577"/>
            <a:ext cx="24974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✿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63B334-45D8-4572-B66B-1D471C61D3AA}"/>
              </a:ext>
            </a:extLst>
          </p:cNvPr>
          <p:cNvSpPr txBox="1"/>
          <p:nvPr/>
        </p:nvSpPr>
        <p:spPr>
          <a:xfrm>
            <a:off x="4692607" y="1355912"/>
            <a:ext cx="1069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FB6D8C-BC04-4D5D-A132-3A3F7BD2F596}"/>
              </a:ext>
            </a:extLst>
          </p:cNvPr>
          <p:cNvSpPr txBox="1"/>
          <p:nvPr/>
        </p:nvSpPr>
        <p:spPr>
          <a:xfrm>
            <a:off x="4692607" y="1355912"/>
            <a:ext cx="7093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✿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EEC726-0782-4ED4-95E9-27BEA91C1613}"/>
              </a:ext>
            </a:extLst>
          </p:cNvPr>
          <p:cNvSpPr txBox="1"/>
          <p:nvPr/>
        </p:nvSpPr>
        <p:spPr>
          <a:xfrm>
            <a:off x="9822872" y="1355911"/>
            <a:ext cx="2147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206623-2201-444C-8757-37DA1C60F56A}"/>
              </a:ext>
            </a:extLst>
          </p:cNvPr>
          <p:cNvSpPr txBox="1"/>
          <p:nvPr/>
        </p:nvSpPr>
        <p:spPr>
          <a:xfrm>
            <a:off x="6468251" y="2397368"/>
            <a:ext cx="70938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✿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187FCC-814E-42EC-BDA5-374F87DEA2A4}"/>
              </a:ext>
            </a:extLst>
          </p:cNvPr>
          <p:cNvSpPr txBox="1"/>
          <p:nvPr/>
        </p:nvSpPr>
        <p:spPr>
          <a:xfrm>
            <a:off x="9872695" y="2443993"/>
            <a:ext cx="2147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luộc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E2D9BF-E634-4EA3-8F73-6DC50AB018F2}"/>
              </a:ext>
            </a:extLst>
          </p:cNvPr>
          <p:cNvSpPr txBox="1"/>
          <p:nvPr/>
        </p:nvSpPr>
        <p:spPr>
          <a:xfrm>
            <a:off x="8013565" y="2355315"/>
            <a:ext cx="70938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✿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3B0FA8-915C-4C90-8C20-0AACDFB1BA27}"/>
              </a:ext>
            </a:extLst>
          </p:cNvPr>
          <p:cNvSpPr txBox="1"/>
          <p:nvPr/>
        </p:nvSpPr>
        <p:spPr>
          <a:xfrm>
            <a:off x="9913570" y="2243479"/>
            <a:ext cx="7093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✿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E8B463-F272-4969-A2B0-5BAB89A925BC}"/>
              </a:ext>
            </a:extLst>
          </p:cNvPr>
          <p:cNvSpPr txBox="1"/>
          <p:nvPr/>
        </p:nvSpPr>
        <p:spPr>
          <a:xfrm>
            <a:off x="8013565" y="2443992"/>
            <a:ext cx="985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xào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4F21FA8-89C4-40BA-8001-2E29FB1A4EDA}"/>
              </a:ext>
            </a:extLst>
          </p:cNvPr>
          <p:cNvSpPr txBox="1"/>
          <p:nvPr/>
        </p:nvSpPr>
        <p:spPr>
          <a:xfrm>
            <a:off x="6330076" y="2478425"/>
            <a:ext cx="985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64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4A7E3D0-A50F-47B0-B115-3B9EDC4CF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F127FF4-11CD-4768-A3E5-929E07DC3E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7" r="11947"/>
          <a:stretch/>
        </p:blipFill>
        <p:spPr>
          <a:xfrm rot="5400000" flipV="1">
            <a:off x="2666999" y="-2667001"/>
            <a:ext cx="6858002" cy="1219199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B6D3C3D1-4EAB-4649-800F-1688073D0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534" y="5652461"/>
            <a:ext cx="1180023" cy="120894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F12F0635-AF6B-42FC-B09C-4BCC3307D6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65" r="68033"/>
          <a:stretch/>
        </p:blipFill>
        <p:spPr>
          <a:xfrm>
            <a:off x="3451675" y="5562980"/>
            <a:ext cx="855258" cy="12260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E5C3BD6A-A1C6-4DDC-A0AD-03AF5E460B8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87" t="-2375" r="-1812" b="67013"/>
          <a:stretch/>
        </p:blipFill>
        <p:spPr>
          <a:xfrm>
            <a:off x="6145445" y="5785851"/>
            <a:ext cx="894774" cy="942163"/>
          </a:xfrm>
          <a:prstGeom prst="rect">
            <a:avLst/>
          </a:prstGeom>
        </p:spPr>
      </p:pic>
      <p:pic>
        <p:nvPicPr>
          <p:cNvPr id="41" name="图形 40">
            <a:extLst>
              <a:ext uri="{FF2B5EF4-FFF2-40B4-BE49-F238E27FC236}">
                <a16:creationId xmlns:a16="http://schemas.microsoft.com/office/drawing/2014/main" id="{EDF37934-560A-4010-ADC1-1BAE164402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36534" y="4712733"/>
            <a:ext cx="2903698" cy="2139229"/>
          </a:xfrm>
          <a:prstGeom prst="rect">
            <a:avLst/>
          </a:prstGeom>
        </p:spPr>
      </p:pic>
      <p:pic>
        <p:nvPicPr>
          <p:cNvPr id="42" name="图形 41">
            <a:extLst>
              <a:ext uri="{FF2B5EF4-FFF2-40B4-BE49-F238E27FC236}">
                <a16:creationId xmlns:a16="http://schemas.microsoft.com/office/drawing/2014/main" id="{5FACC8B0-3DC8-4E5A-9BC9-38B2603C0B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151803" y="4914256"/>
            <a:ext cx="3047457" cy="1945447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0F3D7C21-4182-49A9-AA0A-EFF53FDA75D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77" r="81075" b="39287"/>
          <a:stretch/>
        </p:blipFill>
        <p:spPr>
          <a:xfrm>
            <a:off x="10577846" y="3277521"/>
            <a:ext cx="699754" cy="665443"/>
          </a:xfrm>
          <a:prstGeom prst="rect">
            <a:avLst/>
          </a:prstGeom>
        </p:spPr>
      </p:pic>
      <p:pic>
        <p:nvPicPr>
          <p:cNvPr id="44" name="图形 43">
            <a:extLst>
              <a:ext uri="{FF2B5EF4-FFF2-40B4-BE49-F238E27FC236}">
                <a16:creationId xmlns:a16="http://schemas.microsoft.com/office/drawing/2014/main" id="{41CA5B8B-FBEB-4D88-A3A5-26023CD220D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162759" y="584538"/>
            <a:ext cx="533400" cy="5715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4D6D8DE-BA32-4D50-BADF-DFAF7B8B581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3" r="68883" b="63339"/>
          <a:stretch/>
        </p:blipFill>
        <p:spPr>
          <a:xfrm>
            <a:off x="1029859" y="2158096"/>
            <a:ext cx="1634644" cy="194544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98B7DA5-FF14-4007-AE08-01868909DB6B}"/>
              </a:ext>
            </a:extLst>
          </p:cNvPr>
          <p:cNvGrpSpPr/>
          <p:nvPr/>
        </p:nvGrpSpPr>
        <p:grpSpPr>
          <a:xfrm>
            <a:off x="3451674" y="1283957"/>
            <a:ext cx="6586847" cy="3422738"/>
            <a:chOff x="1936266" y="1295400"/>
            <a:chExt cx="2616000" cy="1828800"/>
          </a:xfrm>
        </p:grpSpPr>
        <p:pic>
          <p:nvPicPr>
            <p:cNvPr id="19" name="Picture 18" descr="Shape&#10;&#10;Description automatically generated">
              <a:extLst>
                <a:ext uri="{FF2B5EF4-FFF2-40B4-BE49-F238E27FC236}">
                  <a16:creationId xmlns:a16="http://schemas.microsoft.com/office/drawing/2014/main" id="{A392B090-5465-425B-8DE7-5F2FD26AE9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7" t="4453" r="44334" b="69376"/>
            <a:stretch/>
          </p:blipFill>
          <p:spPr>
            <a:xfrm flipH="1">
              <a:off x="1936266" y="1295400"/>
              <a:ext cx="2616000" cy="18288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F202E4D-BC52-4C98-8D8A-F7D78A89692E}"/>
                </a:ext>
              </a:extLst>
            </p:cNvPr>
            <p:cNvSpPr txBox="1"/>
            <p:nvPr/>
          </p:nvSpPr>
          <p:spPr>
            <a:xfrm>
              <a:off x="2059804" y="1836005"/>
              <a:ext cx="1975678" cy="493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23AEA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Củng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A23AEA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23AEA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cố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A23AEA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23AEA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bài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A23AEA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23AEA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học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A23AE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938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DF80BF2B-799B-4696-976B-2CC203E55F99}"/>
              </a:ext>
            </a:extLst>
          </p:cNvPr>
          <p:cNvSpPr/>
          <p:nvPr/>
        </p:nvSpPr>
        <p:spPr>
          <a:xfrm>
            <a:off x="371476" y="2433637"/>
            <a:ext cx="2981324" cy="1990725"/>
          </a:xfrm>
          <a:prstGeom prst="cloud">
            <a:avLst/>
          </a:prstGeom>
          <a:ln w="57150">
            <a:solidFill>
              <a:srgbClr val="E05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2EED9FBA-DF4E-4382-BF9C-C03F3A05A558}"/>
              </a:ext>
            </a:extLst>
          </p:cNvPr>
          <p:cNvSpPr/>
          <p:nvPr/>
        </p:nvSpPr>
        <p:spPr>
          <a:xfrm>
            <a:off x="3562350" y="2271712"/>
            <a:ext cx="438149" cy="2757488"/>
          </a:xfrm>
          <a:prstGeom prst="leftBrace">
            <a:avLst>
              <a:gd name="adj1" fmla="val 21586"/>
              <a:gd name="adj2" fmla="val 49549"/>
            </a:avLst>
          </a:prstGeom>
          <a:ln w="57150">
            <a:solidFill>
              <a:srgbClr val="E054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12B639-8589-4175-953E-76F19BB59885}"/>
              </a:ext>
            </a:extLst>
          </p:cNvPr>
          <p:cNvSpPr/>
          <p:nvPr/>
        </p:nvSpPr>
        <p:spPr>
          <a:xfrm>
            <a:off x="4000497" y="1714500"/>
            <a:ext cx="2247903" cy="1314450"/>
          </a:xfrm>
          <a:prstGeom prst="rect">
            <a:avLst/>
          </a:prstGeom>
          <a:ln w="57150">
            <a:solidFill>
              <a:srgbClr val="E05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endParaRPr lang="en-US" sz="36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A2CB556-77FD-4AF6-9FDB-0A42A535A405}"/>
              </a:ext>
            </a:extLst>
          </p:cNvPr>
          <p:cNvSpPr/>
          <p:nvPr/>
        </p:nvSpPr>
        <p:spPr>
          <a:xfrm>
            <a:off x="4000497" y="4610100"/>
            <a:ext cx="2362203" cy="1031078"/>
          </a:xfrm>
          <a:prstGeom prst="rect">
            <a:avLst/>
          </a:prstGeom>
          <a:ln w="57150">
            <a:solidFill>
              <a:srgbClr val="E05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endParaRPr lang="en-US" sz="36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1F0123B-D763-4B7C-B97E-DAB7E6FA4B5C}"/>
              </a:ext>
            </a:extLst>
          </p:cNvPr>
          <p:cNvCxnSpPr>
            <a:stCxn id="5" idx="3"/>
          </p:cNvCxnSpPr>
          <p:nvPr/>
        </p:nvCxnSpPr>
        <p:spPr>
          <a:xfrm flipV="1">
            <a:off x="6248400" y="1600200"/>
            <a:ext cx="761998" cy="771525"/>
          </a:xfrm>
          <a:prstGeom prst="line">
            <a:avLst/>
          </a:prstGeom>
          <a:ln w="57150">
            <a:solidFill>
              <a:srgbClr val="E054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860983E4-2D3C-4824-BBBC-E674BE5F43F9}"/>
              </a:ext>
            </a:extLst>
          </p:cNvPr>
          <p:cNvSpPr/>
          <p:nvPr/>
        </p:nvSpPr>
        <p:spPr>
          <a:xfrm>
            <a:off x="7010396" y="942975"/>
            <a:ext cx="3333754" cy="1314450"/>
          </a:xfrm>
          <a:prstGeom prst="rect">
            <a:avLst/>
          </a:prstGeom>
          <a:ln w="57150">
            <a:solidFill>
              <a:srgbClr val="E05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di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chuyển</a:t>
            </a:r>
            <a:endParaRPr lang="en-US" sz="36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B100FF5-4830-47E8-A474-6C11336B0C68}"/>
              </a:ext>
            </a:extLst>
          </p:cNvPr>
          <p:cNvCxnSpPr>
            <a:cxnSpLocks/>
          </p:cNvCxnSpPr>
          <p:nvPr/>
        </p:nvCxnSpPr>
        <p:spPr>
          <a:xfrm>
            <a:off x="6248400" y="2424113"/>
            <a:ext cx="761996" cy="623887"/>
          </a:xfrm>
          <a:prstGeom prst="line">
            <a:avLst/>
          </a:prstGeom>
          <a:ln w="57150">
            <a:solidFill>
              <a:srgbClr val="E054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DA354FC5-9248-41AF-A331-7703B911C297}"/>
              </a:ext>
            </a:extLst>
          </p:cNvPr>
          <p:cNvSpPr/>
          <p:nvPr/>
        </p:nvSpPr>
        <p:spPr>
          <a:xfrm>
            <a:off x="7010396" y="2362200"/>
            <a:ext cx="3333754" cy="1314450"/>
          </a:xfrm>
          <a:prstGeom prst="rect">
            <a:avLst/>
          </a:prstGeom>
          <a:ln w="57150">
            <a:solidFill>
              <a:srgbClr val="E05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nấu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endParaRPr lang="en-US" sz="36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700B13-B070-4E1D-9D7B-D10FA9C3F576}"/>
              </a:ext>
            </a:extLst>
          </p:cNvPr>
          <p:cNvCxnSpPr>
            <a:cxnSpLocks/>
          </p:cNvCxnSpPr>
          <p:nvPr/>
        </p:nvCxnSpPr>
        <p:spPr>
          <a:xfrm flipV="1">
            <a:off x="6372222" y="5154213"/>
            <a:ext cx="971552" cy="1"/>
          </a:xfrm>
          <a:prstGeom prst="line">
            <a:avLst/>
          </a:prstGeom>
          <a:ln w="57150">
            <a:solidFill>
              <a:srgbClr val="E054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922EA2B3-2C39-447B-BF9F-DFE1825507B0}"/>
              </a:ext>
            </a:extLst>
          </p:cNvPr>
          <p:cNvSpPr/>
          <p:nvPr/>
        </p:nvSpPr>
        <p:spPr>
          <a:xfrm>
            <a:off x="7362823" y="4424362"/>
            <a:ext cx="3333754" cy="1314450"/>
          </a:xfrm>
          <a:prstGeom prst="rect">
            <a:avLst/>
          </a:prstGeom>
          <a:ln w="57150">
            <a:solidFill>
              <a:srgbClr val="E05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endParaRPr lang="en-US" sz="36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87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27" grpId="0" animBg="1"/>
      <p:bldP spid="30" grpId="0" animBg="1"/>
      <p:bldP spid="32" grpId="0" animBg="1"/>
      <p:bldP spid="34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自定义 199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3DEFF"/>
      </a:accent1>
      <a:accent2>
        <a:srgbClr val="5299DB"/>
      </a:accent2>
      <a:accent3>
        <a:srgbClr val="A3DEFF"/>
      </a:accent3>
      <a:accent4>
        <a:srgbClr val="5299DB"/>
      </a:accent4>
      <a:accent5>
        <a:srgbClr val="A3DEFF"/>
      </a:accent5>
      <a:accent6>
        <a:srgbClr val="5299DB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297</Words>
  <Application>Microsoft Office PowerPoint</Application>
  <PresentationFormat>Widescreen</PresentationFormat>
  <Paragraphs>61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等线</vt:lpstr>
      <vt:lpstr>等线 Light</vt:lpstr>
      <vt:lpstr>Arial</vt:lpstr>
      <vt:lpstr>Arial-Rounded</vt:lpstr>
      <vt:lpstr>Calibri</vt:lpstr>
      <vt:lpstr>iekie tongquti</vt:lpstr>
      <vt:lpstr>Pattaya</vt:lpstr>
      <vt:lpstr>SVN-Cookies</vt:lpstr>
      <vt:lpstr>字魂17号-萌趣果冻体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39</cp:revision>
  <dcterms:created xsi:type="dcterms:W3CDTF">2022-06-14T08:15:55Z</dcterms:created>
  <dcterms:modified xsi:type="dcterms:W3CDTF">2023-09-15T05:07:53Z</dcterms:modified>
</cp:coreProperties>
</file>