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"/>
  </p:notesMasterIdLst>
  <p:sldIdLst>
    <p:sldId id="329" r:id="rId2"/>
    <p:sldId id="347" r:id="rId3"/>
  </p:sldIdLst>
  <p:sldSz cx="12192000" cy="6858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微软雅黑" panose="020B0503020204020204" pitchFamily="34" charset="-122"/>
      <p:regular r:id="rId9"/>
      <p:bold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3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9409-03B2-4B0C-B4AB-E133B4B450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665789"/>
            <a:ext cx="10860708" cy="5849311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298263" y="741757"/>
            <a:ext cx="10214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2543"/>
                </a:solidFill>
              </a:rPr>
              <a:t>4. Quan </a:t>
            </a:r>
            <a:r>
              <a:rPr lang="en-US" sz="3200" b="1" dirty="0" err="1">
                <a:solidFill>
                  <a:srgbClr val="FF2543"/>
                </a:solidFill>
              </a:rPr>
              <a:t>sát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tranh</a:t>
            </a:r>
            <a:r>
              <a:rPr lang="en-US" sz="3200" b="1" dirty="0">
                <a:solidFill>
                  <a:srgbClr val="FF2543"/>
                </a:solidFill>
              </a:rPr>
              <a:t>, </a:t>
            </a:r>
            <a:r>
              <a:rPr lang="en-US" sz="3200" b="1" dirty="0" err="1">
                <a:solidFill>
                  <a:srgbClr val="FF2543"/>
                </a:solidFill>
              </a:rPr>
              <a:t>kể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lại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các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hoạt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động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trong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từng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tranh</a:t>
            </a:r>
            <a:endParaRPr lang="en-US" sz="3200" b="1" dirty="0">
              <a:solidFill>
                <a:srgbClr val="FF254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469A-32F1-44CE-9FB2-A7C1947A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99" y="1594713"/>
            <a:ext cx="7458075" cy="48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54239" y="336350"/>
            <a:ext cx="9099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EEA218-6A2C-46E2-8877-33DD227FA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037" y="1248695"/>
            <a:ext cx="7943720" cy="44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26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微软雅黑</vt:lpstr>
      <vt:lpstr>Office 主题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27</cp:revision>
  <dcterms:created xsi:type="dcterms:W3CDTF">2022-06-11T00:25:14Z</dcterms:created>
  <dcterms:modified xsi:type="dcterms:W3CDTF">2023-09-15T02:47:09Z</dcterms:modified>
</cp:coreProperties>
</file>