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7" r:id="rId2"/>
    <p:sldId id="262" r:id="rId3"/>
    <p:sldId id="264" r:id="rId4"/>
    <p:sldId id="27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CF8DE-E82C-46F9-A2E0-990FE2AC5D2D}" type="datetimeFigureOut">
              <a:rPr lang="en-US" smtClean="0"/>
              <a:t>15/09/2023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C6233-A0D5-4A09-AA15-480A5C65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025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4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603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724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51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48B4456-702C-460E-AA86-352EB90DF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2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619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415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831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847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03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704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29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9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57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369356F-4983-439E-813B-0412D08DE06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841" y="365125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1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"/>
            <a:ext cx="9966960" cy="679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516249" y="1379448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39804"/>
            <a:ext cx="12212988" cy="1828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" y="1482119"/>
            <a:ext cx="2017147" cy="1651671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7309B9E-1DB6-4FA8-8370-FC9715280A3E}"/>
              </a:ext>
            </a:extLst>
          </p:cNvPr>
          <p:cNvSpPr txBox="1"/>
          <p:nvPr/>
        </p:nvSpPr>
        <p:spPr>
          <a:xfrm>
            <a:off x="4994670" y="1451734"/>
            <a:ext cx="4041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+mn-cs"/>
              </a:rPr>
              <a:t>Tiếng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+mn-cs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+mn-cs"/>
              </a:rPr>
              <a:t>Việt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trick Hand" panose="00000500000000000000" pitchFamily="2" charset="0"/>
              <a:ea typeface="White Xmas PERSONAL USE" pitchFamily="50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350419-4081-42EE-998B-845DFC4A3C5E}"/>
              </a:ext>
            </a:extLst>
          </p:cNvPr>
          <p:cNvSpPr txBox="1"/>
          <p:nvPr/>
        </p:nvSpPr>
        <p:spPr>
          <a:xfrm>
            <a:off x="2750252" y="2311165"/>
            <a:ext cx="8887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EDF660-FF7E-4B18-BE63-1F50DA3F687A}"/>
              </a:ext>
            </a:extLst>
          </p:cNvPr>
          <p:cNvSpPr txBox="1"/>
          <p:nvPr/>
        </p:nvSpPr>
        <p:spPr>
          <a:xfrm>
            <a:off x="4994670" y="3228815"/>
            <a:ext cx="4332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Pattaya" panose="00000500000000000000" pitchFamily="2" charset="-34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Pattaya" panose="00000500000000000000" pitchFamily="2" charset="-34"/>
              </a:rPr>
              <a:t> 4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Pattaya" panose="00000500000000000000" pitchFamily="2" charset="-34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Pattaya" panose="00000500000000000000" pitchFamily="2" charset="-34"/>
              </a:rPr>
              <a:t> 3 </a:t>
            </a:r>
          </a:p>
        </p:txBody>
      </p:sp>
      <p:pic>
        <p:nvPicPr>
          <p:cNvPr id="1026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B54FF96F-29FB-439E-9BDB-B58D3088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27" y="4285731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443CEAAF-7934-488E-B65D-4D18C409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373" y="4212834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A0E8FD1-1ADE-4AC1-82BA-9E7C62073231}"/>
              </a:ext>
            </a:extLst>
          </p:cNvPr>
          <p:cNvSpPr txBox="1"/>
          <p:nvPr/>
        </p:nvSpPr>
        <p:spPr>
          <a:xfrm>
            <a:off x="4176259" y="3828113"/>
            <a:ext cx="54051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Coiny" panose="02000903060500060000" pitchFamily="2" charset="0"/>
              </a:rPr>
              <a:t>Bài</a:t>
            </a:r>
            <a:r>
              <a:rPr lang="en-US" sz="4400" dirty="0">
                <a:solidFill>
                  <a:schemeClr val="bg1"/>
                </a:solidFill>
                <a:latin typeface="Coiny" panose="02000903060500060000" pitchFamily="2" charset="0"/>
              </a:rPr>
              <a:t> 4 – </a:t>
            </a:r>
            <a:r>
              <a:rPr lang="en-US" sz="4400" dirty="0" err="1">
                <a:solidFill>
                  <a:schemeClr val="bg1"/>
                </a:solidFill>
                <a:latin typeface="Coiny" panose="02000903060500060000" pitchFamily="2" charset="0"/>
              </a:rPr>
              <a:t>Tiết</a:t>
            </a:r>
            <a:r>
              <a:rPr lang="en-US" sz="4400" dirty="0">
                <a:solidFill>
                  <a:schemeClr val="bg1"/>
                </a:solidFill>
                <a:latin typeface="Coiny" panose="02000903060500060000" pitchFamily="2" charset="0"/>
              </a:rPr>
              <a:t>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A9A532-985E-4E83-9439-BC75CBCC03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15333" y="4348486"/>
            <a:ext cx="5620999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76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867965" cy="6694014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03" y="198120"/>
              <a:ext cx="10766913" cy="5758013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C402BB3-5806-482C-8D64-935E6D6B81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6634" y="3593824"/>
            <a:ext cx="3467100" cy="32641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F6CE1E0-D87D-4C1E-BC6A-96D5DB88A6A9}"/>
              </a:ext>
            </a:extLst>
          </p:cNvPr>
          <p:cNvSpPr txBox="1"/>
          <p:nvPr/>
        </p:nvSpPr>
        <p:spPr>
          <a:xfrm>
            <a:off x="1143001" y="654669"/>
            <a:ext cx="96778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3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từ in đậm dưới đây vào nhóm thích hợp.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E69C86-377A-4E4D-8C36-7915D2F74702}"/>
              </a:ext>
            </a:extLst>
          </p:cNvPr>
          <p:cNvSpPr txBox="1"/>
          <p:nvPr/>
        </p:nvSpPr>
        <p:spPr>
          <a:xfrm>
            <a:off x="967873" y="1458951"/>
            <a:ext cx="10424027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Ở bờ ao nhà tôi có một bụi kim ngân. Cứ vào dịp tháng Năm, từ các kẽ lá nảy ra từng chùm hoa hai bông, một bông màu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một bông màu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xíu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 ngát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Trần Hoài Dương)</a:t>
            </a:r>
          </a:p>
        </p:txBody>
      </p:sp>
    </p:spTree>
    <p:extLst>
      <p:ext uri="{BB962C8B-B14F-4D97-AF65-F5344CB8AC3E}">
        <p14:creationId xmlns:p14="http://schemas.microsoft.com/office/powerpoint/2010/main" val="60368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00025" y="-628429"/>
            <a:ext cx="1338262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61D4F3-FD4E-4059-A5DE-BEC659EC339D}"/>
              </a:ext>
            </a:extLst>
          </p:cNvPr>
          <p:cNvSpPr txBox="1"/>
          <p:nvPr/>
        </p:nvSpPr>
        <p:spPr>
          <a:xfrm>
            <a:off x="1228725" y="654669"/>
            <a:ext cx="95921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từ in đậm dưới đây vào nhóm thích hợp.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1F54F0-F97A-4FCB-801D-30DF3A8B5E50}"/>
              </a:ext>
            </a:extLst>
          </p:cNvPr>
          <p:cNvSpPr txBox="1"/>
          <p:nvPr/>
        </p:nvSpPr>
        <p:spPr>
          <a:xfrm>
            <a:off x="967873" y="1458951"/>
            <a:ext cx="104240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Nai con có bộ lông màu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 nhạt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mịn màng, bốn cẳng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nghều 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là đi trên những đôi cà kheo. Cái đầu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hai tai vểnh lên.</a:t>
            </a:r>
          </a:p>
          <a:p>
            <a:pPr lvl="0" algn="r"/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(Nguyệt Ánh)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2A3ACA-7E2F-49B2-A366-1A003634E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291136"/>
            <a:ext cx="3365297" cy="356686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BF88977-FCE1-44DD-9C62-35C254DDBF80}"/>
              </a:ext>
            </a:extLst>
          </p:cNvPr>
          <p:cNvGrpSpPr/>
          <p:nvPr/>
        </p:nvGrpSpPr>
        <p:grpSpPr>
          <a:xfrm>
            <a:off x="3002377" y="5822569"/>
            <a:ext cx="3450965" cy="858903"/>
            <a:chOff x="1466025" y="1120642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90B3024-9A0F-4D10-9E59-AC15D233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4BBAFCC-C329-4996-8006-6F8791D29A7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26CEAAE-8004-41FD-B272-04F71D118AE0}"/>
              </a:ext>
            </a:extLst>
          </p:cNvPr>
          <p:cNvGrpSpPr/>
          <p:nvPr/>
        </p:nvGrpSpPr>
        <p:grpSpPr>
          <a:xfrm>
            <a:off x="6300477" y="5554222"/>
            <a:ext cx="3236343" cy="1324862"/>
            <a:chOff x="1466025" y="1120642"/>
            <a:chExt cx="2913988" cy="95410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F2730CF-AAC1-4B0B-8378-660D8476C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F0327EF-C611-41A8-8D73-8E0E973C83C7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ED81C3E-A38C-4B85-A00A-0DCA9D083D2D}"/>
              </a:ext>
            </a:extLst>
          </p:cNvPr>
          <p:cNvGrpSpPr/>
          <p:nvPr/>
        </p:nvGrpSpPr>
        <p:grpSpPr>
          <a:xfrm>
            <a:off x="9592291" y="5691414"/>
            <a:ext cx="2658648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666B06E-7BC8-40BD-A906-C9270F80C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FFA2B4F-11FD-4D58-A9F3-92F497CB8543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vị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434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6739992"/>
            <a:chOff x="9835" y="-455139"/>
            <a:chExt cx="12341727" cy="649510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2"/>
              <a:ext cx="11431953" cy="611366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CD63090-6A9E-43EC-BCB9-BF6778B7FCFA}"/>
              </a:ext>
            </a:extLst>
          </p:cNvPr>
          <p:cNvSpPr txBox="1"/>
          <p:nvPr/>
        </p:nvSpPr>
        <p:spPr>
          <a:xfrm>
            <a:off x="1533525" y="549894"/>
            <a:ext cx="966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84F98B-F802-485B-BD47-BBED57933C5F}"/>
              </a:ext>
            </a:extLst>
          </p:cNvPr>
          <p:cNvSpPr txBox="1"/>
          <p:nvPr/>
        </p:nvSpPr>
        <p:spPr>
          <a:xfrm>
            <a:off x="342901" y="1458951"/>
            <a:ext cx="11049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chổi rơm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(bé, xinh xắn, vàng óng)</a:t>
            </a:r>
          </a:p>
          <a:p>
            <a:pPr algn="just"/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 hàng nhà chổi thì có cô bé chổi </a:t>
            </a:r>
            <a:r>
              <a:rPr lang="vi-VN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 loại 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nhất. Cô có chiếc váy 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 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nhưng chổi rơm rất được việc. Ngày hai lần, chị Thùy Linh mang chổi ra quét nhà. Chỉ quét nhà thôi, còn sân, vườn đã có chổi khác cứng hơn.</a:t>
            </a:r>
          </a:p>
          <a:p>
            <a:pPr algn="r"/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Vũ Duy Thông)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F86C70-37D1-46C4-B128-C7590CBF8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009" y="5108805"/>
            <a:ext cx="1667277" cy="17491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D8694A2-E165-4E34-AD57-15DC4DE1CE3C}"/>
              </a:ext>
            </a:extLst>
          </p:cNvPr>
          <p:cNvSpPr txBox="1"/>
          <p:nvPr/>
        </p:nvSpPr>
        <p:spPr>
          <a:xfrm>
            <a:off x="8993835" y="2207391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FC352D-8682-4BE5-BEF9-B9ED34DF40B6}"/>
              </a:ext>
            </a:extLst>
          </p:cNvPr>
          <p:cNvSpPr txBox="1"/>
          <p:nvPr/>
        </p:nvSpPr>
        <p:spPr>
          <a:xfrm>
            <a:off x="1779303" y="2721662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E12C05-5943-449E-9372-6EEC4805953D}"/>
              </a:ext>
            </a:extLst>
          </p:cNvPr>
          <p:cNvSpPr txBox="1"/>
          <p:nvPr/>
        </p:nvSpPr>
        <p:spPr>
          <a:xfrm>
            <a:off x="1166751" y="4033027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4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295</Words>
  <Application>Microsoft Office PowerPoint</Application>
  <PresentationFormat>Widescreen</PresentationFormat>
  <Paragraphs>26</Paragraphs>
  <Slides>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5" baseType="lpstr">
      <vt:lpstr>宋体</vt:lpstr>
      <vt:lpstr>Arial</vt:lpstr>
      <vt:lpstr>Arial-Rounded</vt:lpstr>
      <vt:lpstr>Calibri</vt:lpstr>
      <vt:lpstr>Calibri Light</vt:lpstr>
      <vt:lpstr>Coiny</vt:lpstr>
      <vt:lpstr>等线</vt:lpstr>
      <vt:lpstr>Patrick Hand</vt:lpstr>
      <vt:lpstr>Pattaya</vt:lpstr>
      <vt:lpstr>White Xmas PERSONAL USE</vt:lpstr>
      <vt:lpstr>Office 主题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18</cp:revision>
  <dcterms:created xsi:type="dcterms:W3CDTF">2022-06-21T11:25:46Z</dcterms:created>
  <dcterms:modified xsi:type="dcterms:W3CDTF">2023-09-15T02:49:26Z</dcterms:modified>
</cp:coreProperties>
</file>