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7"/>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36" r:id="rId16"/>
    <p:sldId id="2646" r:id="rId17"/>
    <p:sldId id="2647" r:id="rId18"/>
    <p:sldId id="2648" r:id="rId19"/>
    <p:sldId id="2650" r:id="rId20"/>
    <p:sldId id="284" r:id="rId21"/>
    <p:sldId id="2651" r:id="rId22"/>
    <p:sldId id="285" r:id="rId23"/>
    <p:sldId id="2652" r:id="rId24"/>
    <p:sldId id="312" r:id="rId25"/>
    <p:sldId id="292" r:id="rId26"/>
    <p:sldId id="2656" r:id="rId27"/>
    <p:sldId id="293" r:id="rId28"/>
    <p:sldId id="294" r:id="rId29"/>
    <p:sldId id="2640" r:id="rId30"/>
    <p:sldId id="2653" r:id="rId31"/>
    <p:sldId id="2654" r:id="rId32"/>
    <p:sldId id="319" r:id="rId33"/>
    <p:sldId id="313" r:id="rId34"/>
    <p:sldId id="2655"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09/09/2022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2022/9/9</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2022/9/9</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4.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6.png"/><Relationship Id="rId5" Type="http://schemas.openxmlformats.org/officeDocument/2006/relationships/image" Target="../media/image58.png"/><Relationship Id="rId10"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8"/>
            <a:ext cx="11069684" cy="104359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77770" y="4575468"/>
            <a:ext cx="11069684" cy="1444331"/>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3493222" y="270442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7906603"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0742000"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3342408" y="3306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4595772" y="3313698"/>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8157164" y="3319974"/>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1304058" y="393478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721087"/>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0417897" y="310813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524853" y="370213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5512775" y="370213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9638801" y="3702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0662085" y="3361580"/>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6741500" y="393552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5104533" y="5754062"/>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5733141" y="4553011"/>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8924016" y="4553011"/>
            <a:ext cx="79915" cy="396000"/>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986AFD3D-894E-401C-8C73-06380896DF3E}"/>
              </a:ext>
            </a:extLst>
          </p:cNvPr>
          <p:cNvCxnSpPr>
            <a:cxnSpLocks/>
          </p:cNvCxnSpPr>
          <p:nvPr/>
        </p:nvCxnSpPr>
        <p:spPr>
          <a:xfrm flipV="1">
            <a:off x="2608941" y="5134036"/>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3CD87A4-654E-4871-902F-EBB5067F3901}"/>
              </a:ext>
            </a:extLst>
          </p:cNvPr>
          <p:cNvCxnSpPr>
            <a:cxnSpLocks/>
          </p:cNvCxnSpPr>
          <p:nvPr/>
        </p:nvCxnSpPr>
        <p:spPr>
          <a:xfrm flipV="1">
            <a:off x="6095998" y="5134036"/>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32694CE5-1D13-4145-9137-672359122F3C}"/>
              </a:ext>
            </a:extLst>
          </p:cNvPr>
          <p:cNvCxnSpPr>
            <a:cxnSpLocks/>
          </p:cNvCxnSpPr>
          <p:nvPr/>
        </p:nvCxnSpPr>
        <p:spPr>
          <a:xfrm flipV="1">
            <a:off x="11617731" y="512728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2150450" y="3912872"/>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7" y="4085953"/>
            <a:ext cx="3781464"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xmln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1567</Words>
  <Application>Microsoft Office PowerPoint</Application>
  <PresentationFormat>Widescreen</PresentationFormat>
  <Paragraphs>140</Paragraphs>
  <Slides>33</Slides>
  <Notes>1</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33</vt:i4>
      </vt:variant>
    </vt:vector>
  </HeadingPairs>
  <TitlesOfParts>
    <vt:vector size="54" baseType="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等线</vt:lpstr>
      <vt:lpstr>Indie Flower</vt:lpstr>
      <vt:lpstr>inpin heiti</vt:lpstr>
      <vt:lpstr>Just Another Hand</vt:lpstr>
      <vt:lpstr>Maven Pro</vt:lpstr>
      <vt:lpstr>Source Han Sans CN Medium</vt:lpstr>
      <vt:lpstr>字魂20号-石头体</vt:lpstr>
      <vt:lpstr>思源黑体 CN Bold</vt: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34</cp:revision>
  <dcterms:created xsi:type="dcterms:W3CDTF">2022-06-02T14:40:37Z</dcterms:created>
  <dcterms:modified xsi:type="dcterms:W3CDTF">2022-09-09T06:32:32Z</dcterms:modified>
</cp:coreProperties>
</file>