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1"/>
  </p:notesMasterIdLst>
  <p:sldIdLst>
    <p:sldId id="523" r:id="rId4"/>
    <p:sldId id="352" r:id="rId5"/>
    <p:sldId id="509" r:id="rId6"/>
    <p:sldId id="353" r:id="rId7"/>
    <p:sldId id="470" r:id="rId8"/>
    <p:sldId id="475" r:id="rId9"/>
    <p:sldId id="480" r:id="rId10"/>
    <p:sldId id="494" r:id="rId11"/>
    <p:sldId id="510" r:id="rId12"/>
    <p:sldId id="474" r:id="rId13"/>
    <p:sldId id="511" r:id="rId14"/>
    <p:sldId id="512" r:id="rId15"/>
    <p:sldId id="522" r:id="rId16"/>
    <p:sldId id="506" r:id="rId17"/>
    <p:sldId id="515" r:id="rId18"/>
    <p:sldId id="473" r:id="rId19"/>
    <p:sldId id="514" r:id="rId20"/>
    <p:sldId id="479" r:id="rId21"/>
    <p:sldId id="495" r:id="rId22"/>
    <p:sldId id="496" r:id="rId23"/>
    <p:sldId id="516" r:id="rId24"/>
    <p:sldId id="517" r:id="rId25"/>
    <p:sldId id="518" r:id="rId26"/>
    <p:sldId id="520" r:id="rId27"/>
    <p:sldId id="497" r:id="rId28"/>
    <p:sldId id="519" r:id="rId29"/>
    <p:sldId id="5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10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t>06/09/2022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70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002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4381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29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657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556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49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276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649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7500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170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6268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307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55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013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786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353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7011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82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100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696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972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2022/9/6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a16="http://schemas.microsoft.com/office/drawing/2014/main" id="{16E25873-2CDC-41D5-976D-F09C8250674B}"/>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2022/9/6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2022/9/6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www.facebook.com/huongthaoGADT"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5.pn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5.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5.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5.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1736F-E858-4884-A6DD-7602A7CBA2FB}"/>
              </a:ext>
            </a:extLst>
          </p:cNvPr>
          <p:cNvPicPr>
            <a:picLocks noChangeAspect="1"/>
          </p:cNvPicPr>
          <p:nvPr/>
        </p:nvPicPr>
        <p:blipFill>
          <a:blip r:embed="rId3" cstate="hq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13300" y="0"/>
            <a:ext cx="1483027" cy="625121"/>
          </a:xfrm>
          <a:prstGeom prst="rect">
            <a:avLst/>
          </a:prstGeom>
        </p:spPr>
      </p:pic>
      <p:pic>
        <p:nvPicPr>
          <p:cNvPr id="3" name="Picture 2">
            <a:extLst>
              <a:ext uri="{FF2B5EF4-FFF2-40B4-BE49-F238E27FC236}">
                <a16:creationId xmlns:a16="http://schemas.microsoft.com/office/drawing/2014/main" id="{95978583-8187-457C-AFCD-68E0DCD83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48" y="125012"/>
            <a:ext cx="945944" cy="945944"/>
          </a:xfrm>
          <a:prstGeom prst="rect">
            <a:avLst/>
          </a:prstGeom>
        </p:spPr>
      </p:pic>
      <p:pic>
        <p:nvPicPr>
          <p:cNvPr id="4" name="Picture 3">
            <a:extLst>
              <a:ext uri="{FF2B5EF4-FFF2-40B4-BE49-F238E27FC236}">
                <a16:creationId xmlns:a16="http://schemas.microsoft.com/office/drawing/2014/main" id="{003CA56D-3920-4868-9B9C-1C14A3CF548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1592100" flipH="1">
            <a:off x="11183787" y="-100115"/>
            <a:ext cx="1037872" cy="825349"/>
          </a:xfrm>
          <a:prstGeom prst="rect">
            <a:avLst/>
          </a:prstGeom>
        </p:spPr>
      </p:pic>
      <p:pic>
        <p:nvPicPr>
          <p:cNvPr id="14" name="Picture 13">
            <a:extLst>
              <a:ext uri="{FF2B5EF4-FFF2-40B4-BE49-F238E27FC236}">
                <a16:creationId xmlns:a16="http://schemas.microsoft.com/office/drawing/2014/main" id="{E0FB614A-890B-44E8-B616-7CF873743ECD}"/>
              </a:ext>
            </a:extLst>
          </p:cNvPr>
          <p:cNvPicPr>
            <a:picLocks noChangeAspect="1"/>
          </p:cNvPicPr>
          <p:nvPr/>
        </p:nvPicPr>
        <p:blipFill>
          <a:blip r:embed="rId8"/>
          <a:stretch>
            <a:fillRect/>
          </a:stretch>
        </p:blipFill>
        <p:spPr>
          <a:xfrm>
            <a:off x="7772017" y="168489"/>
            <a:ext cx="4419983" cy="3859102"/>
          </a:xfrm>
          <a:prstGeom prst="rect">
            <a:avLst/>
          </a:prstGeom>
        </p:spPr>
      </p:pic>
    </p:spTree>
    <p:extLst>
      <p:ext uri="{BB962C8B-B14F-4D97-AF65-F5344CB8AC3E}">
        <p14:creationId xmlns:p14="http://schemas.microsoft.com/office/powerpoint/2010/main" val="33843482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32" presetClass="emph" presetSubtype="0" fill="hold" nodeType="withEffect">
                                  <p:stCondLst>
                                    <p:cond delay="0"/>
                                  </p:stCondLst>
                                  <p:childTnLst>
                                    <p:animRot by="120000">
                                      <p:cBhvr>
                                        <p:cTn id="16" dur="270" fill="hold">
                                          <p:stCondLst>
                                            <p:cond delay="0"/>
                                          </p:stCondLst>
                                        </p:cTn>
                                        <p:tgtEl>
                                          <p:spTgt spid="14"/>
                                        </p:tgtEl>
                                        <p:attrNameLst>
                                          <p:attrName>r</p:attrName>
                                        </p:attrNameLst>
                                      </p:cBhvr>
                                    </p:animRot>
                                    <p:animRot by="-240000">
                                      <p:cBhvr>
                                        <p:cTn id="17" dur="540" fill="hold">
                                          <p:stCondLst>
                                            <p:cond delay="540"/>
                                          </p:stCondLst>
                                        </p:cTn>
                                        <p:tgtEl>
                                          <p:spTgt spid="14"/>
                                        </p:tgtEl>
                                        <p:attrNameLst>
                                          <p:attrName>r</p:attrName>
                                        </p:attrNameLst>
                                      </p:cBhvr>
                                    </p:animRot>
                                    <p:animRot by="240000">
                                      <p:cBhvr>
                                        <p:cTn id="18" dur="540" fill="hold">
                                          <p:stCondLst>
                                            <p:cond delay="1080"/>
                                          </p:stCondLst>
                                        </p:cTn>
                                        <p:tgtEl>
                                          <p:spTgt spid="14"/>
                                        </p:tgtEl>
                                        <p:attrNameLst>
                                          <p:attrName>r</p:attrName>
                                        </p:attrNameLst>
                                      </p:cBhvr>
                                    </p:animRot>
                                    <p:animRot by="-240000">
                                      <p:cBhvr>
                                        <p:cTn id="19" dur="540" fill="hold">
                                          <p:stCondLst>
                                            <p:cond delay="1620"/>
                                          </p:stCondLst>
                                        </p:cTn>
                                        <p:tgtEl>
                                          <p:spTgt spid="14"/>
                                        </p:tgtEl>
                                        <p:attrNameLst>
                                          <p:attrName>r</p:attrName>
                                        </p:attrNameLst>
                                      </p:cBhvr>
                                    </p:animRot>
                                    <p:animRot by="120000">
                                      <p:cBhvr>
                                        <p:cTn id="20" dur="540" fill="hold">
                                          <p:stCondLst>
                                            <p:cond delay="216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Cho cậu này.</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cxnSp>
        <p:nvCxnSpPr>
          <p:cNvPr id="31" name="Straight Connector 30">
            <a:extLst>
              <a:ext uri="{FF2B5EF4-FFF2-40B4-BE49-F238E27FC236}">
                <a16:creationId xmlns:a16="http://schemas.microsoft.com/office/drawing/2014/main" id="{C656946E-C195-4ED7-BBB3-1C16363908D4}"/>
              </a:ext>
            </a:extLst>
          </p:cNvPr>
          <p:cNvCxnSpPr/>
          <p:nvPr/>
        </p:nvCxnSpPr>
        <p:spPr>
          <a:xfrm flipH="1">
            <a:off x="2549216" y="436464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B3B2E8E-696C-4C13-A48E-3A94799B81CE}"/>
              </a:ext>
            </a:extLst>
          </p:cNvPr>
          <p:cNvGrpSpPr/>
          <p:nvPr/>
        </p:nvGrpSpPr>
        <p:grpSpPr>
          <a:xfrm>
            <a:off x="7008074" y="4398397"/>
            <a:ext cx="181402" cy="539684"/>
            <a:chOff x="7046758" y="4314441"/>
            <a:chExt cx="181402" cy="539684"/>
          </a:xfrm>
        </p:grpSpPr>
        <p:cxnSp>
          <p:nvCxnSpPr>
            <p:cNvPr id="32" name="Straight Connector 31">
              <a:extLst>
                <a:ext uri="{FF2B5EF4-FFF2-40B4-BE49-F238E27FC236}">
                  <a16:creationId xmlns:a16="http://schemas.microsoft.com/office/drawing/2014/main" id="{575F2375-8F0C-40F7-A1D5-DB214C414DC0}"/>
                </a:ext>
              </a:extLst>
            </p:cNvPr>
            <p:cNvCxnSpPr/>
            <p:nvPr/>
          </p:nvCxnSpPr>
          <p:spPr>
            <a:xfrm flipH="1">
              <a:off x="7124126" y="431611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28301-7300-417F-9C66-E383950DA6A6}"/>
                </a:ext>
              </a:extLst>
            </p:cNvPr>
            <p:cNvCxnSpPr/>
            <p:nvPr/>
          </p:nvCxnSpPr>
          <p:spPr>
            <a:xfrm flipH="1">
              <a:off x="7046758" y="4314441"/>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140E3DE-06A0-470C-A5EA-83964EA3B561}"/>
              </a:ext>
            </a:extLst>
          </p:cNvPr>
          <p:cNvSpPr txBox="1"/>
          <p:nvPr/>
        </p:nvSpPr>
        <p:spPr>
          <a:xfrm>
            <a:off x="2509837" y="6149459"/>
            <a:ext cx="7172324" cy="369332"/>
          </a:xfrm>
          <a:prstGeom prst="rect">
            <a:avLst/>
          </a:prstGeom>
          <a:noFill/>
        </p:spPr>
        <p:txBody>
          <a:bodyPr wrap="square">
            <a:spAutoFit/>
          </a:bodyP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xmlns="" val="tx"/>
                    </a:ext>
                  </a:extLst>
                </a:hlinkClick>
              </a:rPr>
              <a:t>https://www.facebook.com/huongthaoGADT</a:t>
            </a:r>
            <a:endParaRPr lang="en-US" sz="1800" b="1"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100459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Nhìn Sơn đen nhẻm, mắt lấp lánh khi kể chuyện, Chi chợt thấy buồn:</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Chi cười: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nhỉ.</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00579" y="1910944"/>
            <a:ext cx="647700" cy="532706"/>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52238487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là Chi kể bố dạy Chi đi xe đạp. Bây giờ, Chi đã đạp xe bon bon. Con đường quen thuộc bỗng trở nên mới mẻ.</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Cứ thế, hai bạn thi nhau kể những trải nghiệm mùa hè.</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Ngày mai đi học rồi, nhưng mùa hè chắc sẽ theo các bạn vào lớp học.</a:t>
            </a:r>
            <a:endPar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76225" y="1905694"/>
            <a:ext cx="606089" cy="537956"/>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1768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oy, vector graphics&#10;&#10;Description automatically generated">
            <a:extLst>
              <a:ext uri="{FF2B5EF4-FFF2-40B4-BE49-F238E27FC236}">
                <a16:creationId xmlns:a16="http://schemas.microsoft.com/office/drawing/2014/main" id="{BF3FD4C1-C98D-4A41-818C-AA19A8AD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3" name="Group 12">
            <a:extLst>
              <a:ext uri="{FF2B5EF4-FFF2-40B4-BE49-F238E27FC236}">
                <a16:creationId xmlns:a16="http://schemas.microsoft.com/office/drawing/2014/main" id="{89069873-60CA-45B3-A53D-106B84214A4D}"/>
              </a:ext>
            </a:extLst>
          </p:cNvPr>
          <p:cNvGrpSpPr/>
          <p:nvPr/>
        </p:nvGrpSpPr>
        <p:grpSpPr>
          <a:xfrm>
            <a:off x="6386847" y="3078741"/>
            <a:ext cx="3677724" cy="1043679"/>
            <a:chOff x="6410789" y="819970"/>
            <a:chExt cx="4322439" cy="1121761"/>
          </a:xfrm>
        </p:grpSpPr>
        <p:pic>
          <p:nvPicPr>
            <p:cNvPr id="14" name="Picture 13">
              <a:extLst>
                <a:ext uri="{FF2B5EF4-FFF2-40B4-BE49-F238E27FC236}">
                  <a16:creationId xmlns:a16="http://schemas.microsoft.com/office/drawing/2014/main" id="{A59D8824-6425-4D3B-A05A-E78DA91C1F7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a16="http://schemas.microsoft.com/office/drawing/2014/main" id="{2AF14A29-9367-411B-B375-55E53BE00F21}"/>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8C235AE6-45A8-4E1F-B5FE-B0A77C1F335B}"/>
              </a:ext>
            </a:extLst>
          </p:cNvPr>
          <p:cNvGrpSpPr/>
          <p:nvPr/>
        </p:nvGrpSpPr>
        <p:grpSpPr>
          <a:xfrm>
            <a:off x="6358618" y="4243365"/>
            <a:ext cx="3781464" cy="1043679"/>
            <a:chOff x="6410789" y="2733385"/>
            <a:chExt cx="4322439" cy="1121761"/>
          </a:xfrm>
        </p:grpSpPr>
        <p:pic>
          <p:nvPicPr>
            <p:cNvPr id="18" name="Picture 17">
              <a:extLst>
                <a:ext uri="{FF2B5EF4-FFF2-40B4-BE49-F238E27FC236}">
                  <a16:creationId xmlns:a16="http://schemas.microsoft.com/office/drawing/2014/main" id="{33757805-6D76-4763-8B71-8E6C733D7627}"/>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3" name="TextBox 22">
              <a:extLst>
                <a:ext uri="{FF2B5EF4-FFF2-40B4-BE49-F238E27FC236}">
                  <a16:creationId xmlns:a16="http://schemas.microsoft.com/office/drawing/2014/main" id="{78305EC9-7443-4A5D-A1F4-574EDEFBDFB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mừng</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a16="http://schemas.microsoft.com/office/drawing/2014/main" id="{19E2EB45-ABBB-4528-8C83-32E6635C0A33}"/>
              </a:ext>
            </a:extLst>
          </p:cNvPr>
          <p:cNvGrpSpPr/>
          <p:nvPr/>
        </p:nvGrpSpPr>
        <p:grpSpPr>
          <a:xfrm>
            <a:off x="6373577" y="5427073"/>
            <a:ext cx="3781464" cy="1043680"/>
            <a:chOff x="6404693" y="4731628"/>
            <a:chExt cx="4328535" cy="1121761"/>
          </a:xfrm>
        </p:grpSpPr>
        <p:pic>
          <p:nvPicPr>
            <p:cNvPr id="25" name="Picture 24">
              <a:extLst>
                <a:ext uri="{FF2B5EF4-FFF2-40B4-BE49-F238E27FC236}">
                  <a16:creationId xmlns:a16="http://schemas.microsoft.com/office/drawing/2014/main" id="{DC87E51F-5D4F-4D80-B2EB-4DBE14359B76}"/>
                </a:ext>
              </a:extLst>
            </p:cNvPr>
            <p:cNvPicPr>
              <a:picLocks noChangeAspect="1"/>
            </p:cNvPicPr>
            <p:nvPr/>
          </p:nvPicPr>
          <p:blipFill>
            <a:blip r:embed="rId8">
              <a:duotone>
                <a:prstClr val="black"/>
                <a:srgbClr val="31AA44">
                  <a:tint val="45000"/>
                  <a:satMod val="400000"/>
                </a:srgbClr>
              </a:duotone>
              <a:extLst>
                <a:ext uri="{BEBA8EAE-BF5A-486C-A8C5-ECC9F3942E4B}">
                  <a14:imgProps xmlns:a14="http://schemas.microsoft.com/office/drawing/2010/main">
                    <a14:imgLayer r:embed="rId9">
                      <a14:imgEffect>
                        <a14:artisticBlur/>
                      </a14:imgEffect>
                    </a14:imgLayer>
                  </a14:imgProps>
                </a:ext>
              </a:extLst>
            </a:blip>
            <a:stretch>
              <a:fillRect/>
            </a:stretch>
          </p:blipFill>
          <p:spPr>
            <a:xfrm>
              <a:off x="6404693" y="4731628"/>
              <a:ext cx="4328535" cy="1121761"/>
            </a:xfrm>
            <a:prstGeom prst="rect">
              <a:avLst/>
            </a:prstGeom>
          </p:spPr>
        </p:pic>
        <p:sp>
          <p:nvSpPr>
            <p:cNvPr id="26" name="TextBox 25">
              <a:extLst>
                <a:ext uri="{FF2B5EF4-FFF2-40B4-BE49-F238E27FC236}">
                  <a16:creationId xmlns:a16="http://schemas.microsoft.com/office/drawing/2014/main" id="{D78AFCCA-5563-489F-BFC9-D4D5E8DDC507}"/>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lấp</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lánh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26">
            <a:extLst>
              <a:ext uri="{FF2B5EF4-FFF2-40B4-BE49-F238E27FC236}">
                <a16:creationId xmlns:a16="http://schemas.microsoft.com/office/drawing/2014/main" id="{C1DB8F4C-603B-433D-BEB9-6C7C9153E574}"/>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B9EF91E7-2D42-477D-B580-AD8FF80CE89B}"/>
              </a:ext>
            </a:extLst>
          </p:cNvPr>
          <p:cNvGrpSpPr/>
          <p:nvPr/>
        </p:nvGrpSpPr>
        <p:grpSpPr>
          <a:xfrm>
            <a:off x="6265427" y="1843888"/>
            <a:ext cx="3781463" cy="1121761"/>
            <a:chOff x="6410789" y="819970"/>
            <a:chExt cx="4322439" cy="1121761"/>
          </a:xfrm>
        </p:grpSpPr>
        <p:pic>
          <p:nvPicPr>
            <p:cNvPr id="29" name="Picture 28">
              <a:extLst>
                <a:ext uri="{FF2B5EF4-FFF2-40B4-BE49-F238E27FC236}">
                  <a16:creationId xmlns:a16="http://schemas.microsoft.com/office/drawing/2014/main" id="{B6F3FD1A-9B18-416F-83D3-533143510078}"/>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0" name="TextBox 29">
              <a:extLst>
                <a:ext uri="{FF2B5EF4-FFF2-40B4-BE49-F238E27FC236}">
                  <a16:creationId xmlns:a16="http://schemas.microsoft.com/office/drawing/2014/main" id="{2E8F9BB0-DB2E-47C9-B57E-1A8E656FA179}"/>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cửa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sổ</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2024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0F86E0-B344-4512-AD99-4C087D79FD69}"/>
              </a:ext>
            </a:extLst>
          </p:cNvPr>
          <p:cNvGrpSpPr/>
          <p:nvPr/>
        </p:nvGrpSpPr>
        <p:grpSpPr>
          <a:xfrm>
            <a:off x="0" y="-453805"/>
            <a:ext cx="5804823" cy="6364273"/>
            <a:chOff x="0" y="-453805"/>
            <a:chExt cx="5804823" cy="6364273"/>
          </a:xfrm>
        </p:grpSpPr>
        <p:grpSp>
          <p:nvGrpSpPr>
            <p:cNvPr id="6" name="Group 5">
              <a:extLst>
                <a:ext uri="{FF2B5EF4-FFF2-40B4-BE49-F238E27FC236}">
                  <a16:creationId xmlns:a16="http://schemas.microsoft.com/office/drawing/2014/main" id="{02D6759C-46D3-41BC-A64A-5C9A6C410CEA}"/>
                </a:ext>
              </a:extLst>
            </p:cNvPr>
            <p:cNvGrpSpPr/>
            <p:nvPr/>
          </p:nvGrpSpPr>
          <p:grpSpPr>
            <a:xfrm>
              <a:off x="0" y="-453805"/>
              <a:ext cx="5804823" cy="6364273"/>
              <a:chOff x="-2699870" y="-504571"/>
              <a:chExt cx="2433548" cy="2433548"/>
            </a:xfrm>
          </p:grpSpPr>
          <p:pic>
            <p:nvPicPr>
              <p:cNvPr id="8" name="Picture 7">
                <a:extLst>
                  <a:ext uri="{FF2B5EF4-FFF2-40B4-BE49-F238E27FC236}">
                    <a16:creationId xmlns:a16="http://schemas.microsoft.com/office/drawing/2014/main" id="{2C425FFE-5FBC-4C3B-9860-3B186C94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70" y="-504571"/>
                <a:ext cx="2433548" cy="2433548"/>
              </a:xfrm>
              <a:prstGeom prst="rect">
                <a:avLst/>
              </a:prstGeom>
            </p:spPr>
          </p:pic>
          <p:sp>
            <p:nvSpPr>
              <p:cNvPr id="9" name="Round Diagonal Corner Rectangle 63">
                <a:extLst>
                  <a:ext uri="{FF2B5EF4-FFF2-40B4-BE49-F238E27FC236}">
                    <a16:creationId xmlns:a16="http://schemas.microsoft.com/office/drawing/2014/main" id="{2BC123AE-8322-4E73-9A93-6095AD1C2636}"/>
                  </a:ext>
                </a:extLst>
              </p:cNvPr>
              <p:cNvSpPr/>
              <p:nvPr/>
            </p:nvSpPr>
            <p:spPr>
              <a:xfrm>
                <a:off x="-2347080" y="1023196"/>
                <a:ext cx="1651516" cy="886512"/>
              </a:xfrm>
              <a:prstGeom prst="round2DiagRect">
                <a:avLst/>
              </a:prstGeom>
              <a:solidFill>
                <a:srgbClr val="ED7D31">
                  <a:lumMod val="20000"/>
                  <a:lumOff val="80000"/>
                </a:srgbClr>
              </a:solidFill>
              <a:ln w="57150" cap="flat" cmpd="sng" algn="ctr">
                <a:solidFill>
                  <a:srgbClr val="CC3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D68A5601-67AA-4646-B645-8355D0D3344C}"/>
                </a:ext>
              </a:extLst>
            </p:cNvPr>
            <p:cNvSpPr txBox="1"/>
            <p:nvPr/>
          </p:nvSpPr>
          <p:spPr>
            <a:xfrm>
              <a:off x="1260726" y="3977586"/>
              <a:ext cx="3101008"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4472C4">
                      <a:lumMod val="50000"/>
                    </a:srgbClr>
                  </a:solidFill>
                  <a:effectLst/>
                  <a:uLnTx/>
                  <a:uFillTx/>
                  <a:latin typeface="UTM Cookies" panose="02040603050506020204" pitchFamily="18" charset="0"/>
                </a:rPr>
                <a:t>LUYỆN ĐỌC NHÓM NHỎ</a:t>
              </a:r>
            </a:p>
          </p:txBody>
        </p:sp>
      </p:grpSp>
      <p:pic>
        <p:nvPicPr>
          <p:cNvPr id="10" name="Picture 9">
            <a:extLst>
              <a:ext uri="{FF2B5EF4-FFF2-40B4-BE49-F238E27FC236}">
                <a16:creationId xmlns:a16="http://schemas.microsoft.com/office/drawing/2014/main" id="{30265423-A8AE-46DA-B127-442B2E5F199F}"/>
              </a:ext>
            </a:extLst>
          </p:cNvPr>
          <p:cNvPicPr>
            <a:picLocks noChangeAspect="1"/>
          </p:cNvPicPr>
          <p:nvPr/>
        </p:nvPicPr>
        <p:blipFill rotWithShape="1">
          <a:blip r:embed="rId4"/>
          <a:srcRect r="7109"/>
          <a:stretch/>
        </p:blipFill>
        <p:spPr>
          <a:xfrm>
            <a:off x="6024534" y="1252336"/>
            <a:ext cx="5176095" cy="2289312"/>
          </a:xfrm>
          <a:prstGeom prst="rect">
            <a:avLst/>
          </a:prstGeom>
        </p:spPr>
      </p:pic>
      <p:pic>
        <p:nvPicPr>
          <p:cNvPr id="11" name="Picture 10">
            <a:extLst>
              <a:ext uri="{FF2B5EF4-FFF2-40B4-BE49-F238E27FC236}">
                <a16:creationId xmlns:a16="http://schemas.microsoft.com/office/drawing/2014/main" id="{3E50B1D6-9460-4169-AD17-2DA899EB65AE}"/>
              </a:ext>
            </a:extLst>
          </p:cNvPr>
          <p:cNvPicPr>
            <a:picLocks noChangeAspect="1"/>
          </p:cNvPicPr>
          <p:nvPr/>
        </p:nvPicPr>
        <p:blipFill>
          <a:blip r:embed="rId5"/>
          <a:stretch>
            <a:fillRect/>
          </a:stretch>
        </p:blipFill>
        <p:spPr>
          <a:xfrm>
            <a:off x="5006556" y="3808348"/>
            <a:ext cx="6194073" cy="2608157"/>
          </a:xfrm>
          <a:prstGeom prst="rect">
            <a:avLst/>
          </a:prstGeom>
        </p:spPr>
      </p:pic>
    </p:spTree>
    <p:extLst>
      <p:ext uri="{BB962C8B-B14F-4D97-AF65-F5344CB8AC3E}">
        <p14:creationId xmlns:p14="http://schemas.microsoft.com/office/powerpoint/2010/main" val="1888965798"/>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1</a:t>
            </a:r>
          </a:p>
        </p:txBody>
      </p:sp>
      <p:sp>
        <p:nvSpPr>
          <p:cNvPr id="12" name="Teardrop 11">
            <a:extLst>
              <a:ext uri="{FF2B5EF4-FFF2-40B4-BE49-F238E27FC236}">
                <a16:creationId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08686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830CC6F9-3695-402F-AABC-9FB59588F855}"/>
              </a:ext>
            </a:extLst>
          </p:cNvPr>
          <p:cNvGrpSpPr/>
          <p:nvPr/>
        </p:nvGrpSpPr>
        <p:grpSpPr>
          <a:xfrm>
            <a:off x="3393513" y="355079"/>
            <a:ext cx="5404973" cy="668878"/>
            <a:chOff x="-186723" y="89773"/>
            <a:chExt cx="5404973" cy="668878"/>
          </a:xfrm>
        </p:grpSpPr>
        <p:sp>
          <p:nvSpPr>
            <p:cNvPr id="11" name="Google Shape;1244;p45">
              <a:extLst>
                <a:ext uri="{FF2B5EF4-FFF2-40B4-BE49-F238E27FC236}">
                  <a16:creationId xmlns:a16="http://schemas.microsoft.com/office/drawing/2014/main" id="{EEEED874-C02C-4C7F-A9C3-E877D4013DF9}"/>
                </a:ext>
              </a:extLst>
            </p:cNvPr>
            <p:cNvSpPr/>
            <p:nvPr/>
          </p:nvSpPr>
          <p:spPr>
            <a:xfrm>
              <a:off x="81324" y="89773"/>
              <a:ext cx="4802431" cy="66887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22A69CA6-FD0E-46CA-9FCF-394B587D5E94}"/>
                </a:ext>
              </a:extLst>
            </p:cNvPr>
            <p:cNvSpPr txBox="1"/>
            <p:nvPr/>
          </p:nvSpPr>
          <p:spPr>
            <a:xfrm>
              <a:off x="-186723" y="223252"/>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a:t>
              </a:r>
              <a:r>
                <a:rPr lang="en-US" sz="2400" b="1" dirty="0">
                  <a:solidFill>
                    <a:srgbClr val="FF0000"/>
                  </a:solidFill>
                  <a:latin typeface="Coiny" panose="02000903060500060000" pitchFamily="2" charset="0"/>
                </a:rPr>
                <a:t>TRƯỚC LỚP</a:t>
              </a:r>
              <a:endPar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20" name="Picture 19">
            <a:extLst>
              <a:ext uri="{FF2B5EF4-FFF2-40B4-BE49-F238E27FC236}">
                <a16:creationId xmlns:a16="http://schemas.microsoft.com/office/drawing/2014/main" id="{E02454CF-CBE4-42B0-B7D7-605A26D52DDE}"/>
              </a:ext>
            </a:extLst>
          </p:cNvPr>
          <p:cNvPicPr>
            <a:picLocks noChangeAspect="1"/>
          </p:cNvPicPr>
          <p:nvPr/>
        </p:nvPicPr>
        <p:blipFill>
          <a:blip r:embed="rId4"/>
          <a:stretch>
            <a:fillRect/>
          </a:stretch>
        </p:blipFill>
        <p:spPr>
          <a:xfrm>
            <a:off x="2261275" y="1023957"/>
            <a:ext cx="7870618" cy="3932261"/>
          </a:xfrm>
          <a:prstGeom prst="rect">
            <a:avLst/>
          </a:prstGeom>
        </p:spPr>
      </p:pic>
    </p:spTree>
    <p:extLst>
      <p:ext uri="{BB962C8B-B14F-4D97-AF65-F5344CB8AC3E}">
        <p14:creationId xmlns:p14="http://schemas.microsoft.com/office/powerpoint/2010/main" val="159063068"/>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1708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DC0B4B-2196-4D69-B117-1F0E427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729" y="1242972"/>
            <a:ext cx="6539340" cy="5615028"/>
          </a:xfrm>
          <a:prstGeom prst="rect">
            <a:avLst/>
          </a:prstGeom>
        </p:spPr>
      </p:pic>
      <p:pic>
        <p:nvPicPr>
          <p:cNvPr id="5" name="Picture 4">
            <a:extLst>
              <a:ext uri="{FF2B5EF4-FFF2-40B4-BE49-F238E27FC236}">
                <a16:creationId xmlns:a16="http://schemas.microsoft.com/office/drawing/2014/main" id="{DE5D6522-E9B3-410E-A30D-2F1EBB92D2E6}"/>
              </a:ext>
            </a:extLst>
          </p:cNvPr>
          <p:cNvPicPr>
            <a:picLocks noChangeAspect="1"/>
          </p:cNvPicPr>
          <p:nvPr/>
        </p:nvPicPr>
        <p:blipFill>
          <a:blip r:embed="rId4"/>
          <a:stretch>
            <a:fillRect/>
          </a:stretch>
        </p:blipFill>
        <p:spPr>
          <a:xfrm>
            <a:off x="4983721" y="1647181"/>
            <a:ext cx="6151397" cy="3188484"/>
          </a:xfrm>
          <a:prstGeom prst="rect">
            <a:avLst/>
          </a:prstGeom>
        </p:spPr>
      </p:pic>
      <p:sp>
        <p:nvSpPr>
          <p:cNvPr id="4" name="TextBox 3">
            <a:extLst>
              <a:ext uri="{FF2B5EF4-FFF2-40B4-BE49-F238E27FC236}">
                <a16:creationId xmlns:a16="http://schemas.microsoft.com/office/drawing/2014/main" id="{48C9BB18-7BDF-40A0-A89E-EE4B8852DF42}"/>
              </a:ext>
            </a:extLst>
          </p:cNvPr>
          <p:cNvSpPr txBox="1"/>
          <p:nvPr/>
        </p:nvSpPr>
        <p:spPr>
          <a:xfrm>
            <a:off x="-931221" y="4559198"/>
            <a:ext cx="7172324" cy="369332"/>
          </a:xfrm>
          <a:prstGeom prst="rect">
            <a:avLst/>
          </a:prstGeom>
          <a:noFill/>
        </p:spPr>
        <p:txBody>
          <a:bodyPr wrap="square">
            <a:spAutoFit/>
          </a:bodyPr>
          <a:lstStyle/>
          <a:p>
            <a:pPr marL="0" marR="0" lvl="0" indent="0" algn="ctr" defTabSz="835255"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Times New Roman" panose="02020603050405020304" pitchFamily="18" charset="0"/>
                <a:cs typeface="Times New Roman" panose="02020603050405020304" pitchFamily="18" charset="0"/>
                <a:sym typeface="Arial"/>
              </a:rPr>
              <a:t>GMAIL: tranthao121004@gmail.com</a:t>
            </a:r>
            <a:endParaRPr lang="en-US" sz="1800" b="1"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5413723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0A9D2A-57FF-44D0-A788-A88AF920240D}"/>
              </a:ext>
            </a:extLst>
          </p:cNvPr>
          <p:cNvGrpSpPr/>
          <p:nvPr/>
        </p:nvGrpSpPr>
        <p:grpSpPr>
          <a:xfrm>
            <a:off x="3234923" y="-914401"/>
            <a:ext cx="5303769" cy="3322750"/>
            <a:chOff x="3234923" y="-914401"/>
            <a:chExt cx="5303769" cy="3322750"/>
          </a:xfrm>
        </p:grpSpPr>
        <p:pic>
          <p:nvPicPr>
            <p:cNvPr id="9" name="Picture 8">
              <a:extLst>
                <a:ext uri="{FF2B5EF4-FFF2-40B4-BE49-F238E27FC236}">
                  <a16:creationId xmlns:a16="http://schemas.microsoft.com/office/drawing/2014/main" id="{281C9A97-8CE2-4EC5-B5F4-4F37C94DD2DB}"/>
                </a:ext>
              </a:extLst>
            </p:cNvPr>
            <p:cNvPicPr>
              <a:picLocks noChangeAspect="1"/>
            </p:cNvPicPr>
            <p:nvPr/>
          </p:nvPicPr>
          <p:blipFill rotWithShape="1">
            <a:blip r:embed="rId3">
              <a:extLst>
                <a:ext uri="{28A0092B-C50C-407E-A947-70E740481C1C}">
                  <a14:useLocalDpi xmlns:a14="http://schemas.microsoft.com/office/drawing/2010/main" val="0"/>
                </a:ext>
              </a:extLst>
            </a:blip>
            <a:srcRect t="30784" r="47071" b="36882"/>
            <a:stretch/>
          </p:blipFill>
          <p:spPr>
            <a:xfrm>
              <a:off x="3234923" y="-914401"/>
              <a:ext cx="5303769" cy="3322750"/>
            </a:xfrm>
            <a:prstGeom prst="rect">
              <a:avLst/>
            </a:prstGeom>
          </p:spPr>
        </p:pic>
        <p:sp>
          <p:nvSpPr>
            <p:cNvPr id="10" name="TextBox 9">
              <a:extLst>
                <a:ext uri="{FF2B5EF4-FFF2-40B4-BE49-F238E27FC236}">
                  <a16:creationId xmlns:a16="http://schemas.microsoft.com/office/drawing/2014/main" id="{0DF8F7BF-8971-43BD-B3AE-6E9043B5B015}"/>
                </a:ext>
              </a:extLst>
            </p:cNvPr>
            <p:cNvSpPr txBox="1"/>
            <p:nvPr/>
          </p:nvSpPr>
          <p:spPr>
            <a:xfrm>
              <a:off x="4790941" y="360608"/>
              <a:ext cx="2511380" cy="1200329"/>
            </a:xfrm>
            <a:prstGeom prst="rect">
              <a:avLst/>
            </a:prstGeom>
            <a:noFill/>
          </p:spPr>
          <p:txBody>
            <a:bodyPr wrap="square" rtlCol="0">
              <a:spAutoFit/>
            </a:bodyPr>
            <a:lstStyle/>
            <a:p>
              <a:pPr algn="ctr"/>
              <a:r>
                <a:rPr lang="en-US" sz="3600" dirty="0">
                  <a:solidFill>
                    <a:srgbClr val="C00000"/>
                  </a:solidFill>
                  <a:latin typeface="UTM Cookies" panose="02040603050506020204" pitchFamily="18" charset="0"/>
                </a:rPr>
                <a:t>CÙNG TÌM HIỂU</a:t>
              </a:r>
            </a:p>
          </p:txBody>
        </p:sp>
      </p:grpSp>
      <p:sp>
        <p:nvSpPr>
          <p:cNvPr id="11" name="Rounded Rectangle 2">
            <a:extLst>
              <a:ext uri="{FF2B5EF4-FFF2-40B4-BE49-F238E27FC236}">
                <a16:creationId xmlns:a16="http://schemas.microsoft.com/office/drawing/2014/main" id="{6C48FFED-49F9-4BBC-84B1-1198DB90F80A}"/>
              </a:ext>
            </a:extLst>
          </p:cNvPr>
          <p:cNvSpPr/>
          <p:nvPr/>
        </p:nvSpPr>
        <p:spPr>
          <a:xfrm>
            <a:off x="487680" y="2408348"/>
            <a:ext cx="5014513" cy="1584531"/>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tiết</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hiện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niềm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vui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gặp</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ounded Rectangle 4">
            <a:extLst>
              <a:ext uri="{FF2B5EF4-FFF2-40B4-BE49-F238E27FC236}">
                <a16:creationId xmlns:a16="http://schemas.microsoft.com/office/drawing/2014/main" id="{D3DF707A-E847-4875-83A0-EDEE9B0DE414}"/>
              </a:ext>
            </a:extLst>
          </p:cNvPr>
          <p:cNvSpPr/>
          <p:nvPr/>
        </p:nvSpPr>
        <p:spPr>
          <a:xfrm>
            <a:off x="6343650" y="2408349"/>
            <a:ext cx="5518641" cy="1584530"/>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5">
            <a:extLst>
              <a:ext uri="{FF2B5EF4-FFF2-40B4-BE49-F238E27FC236}">
                <a16:creationId xmlns:a16="http://schemas.microsoft.com/office/drawing/2014/main" id="{BDC23E41-9469-4D97-96F1-0BC57FB5098F}"/>
              </a:ext>
            </a:extLst>
          </p:cNvPr>
          <p:cNvSpPr/>
          <p:nvPr/>
        </p:nvSpPr>
        <p:spPr>
          <a:xfrm>
            <a:off x="487680" y="4474629"/>
            <a:ext cx="5014513"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với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ounded Rectangle 6">
            <a:extLst>
              <a:ext uri="{FF2B5EF4-FFF2-40B4-BE49-F238E27FC236}">
                <a16:creationId xmlns:a16="http://schemas.microsoft.com/office/drawing/2014/main" id="{48BB9519-28F5-4899-9BCC-C8965DB32CCF}"/>
              </a:ext>
            </a:extLst>
          </p:cNvPr>
          <p:cNvSpPr/>
          <p:nvPr/>
        </p:nvSpPr>
        <p:spPr>
          <a:xfrm>
            <a:off x="6343650" y="4283064"/>
            <a:ext cx="5518641"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2645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CD2C006-C535-48CE-BDBA-F0E20729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03" y="1242972"/>
            <a:ext cx="6539340" cy="5615028"/>
          </a:xfrm>
          <a:prstGeom prst="rect">
            <a:avLst/>
          </a:prstGeom>
        </p:spPr>
      </p:pic>
      <p:pic>
        <p:nvPicPr>
          <p:cNvPr id="8" name="Picture 7">
            <a:extLst>
              <a:ext uri="{FF2B5EF4-FFF2-40B4-BE49-F238E27FC236}">
                <a16:creationId xmlns:a16="http://schemas.microsoft.com/office/drawing/2014/main" id="{C8CDB9F2-E0B0-4434-B5C9-08733D69F7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 t="3672" r="49225" b="61932"/>
          <a:stretch/>
        </p:blipFill>
        <p:spPr>
          <a:xfrm>
            <a:off x="271277" y="0"/>
            <a:ext cx="6929255" cy="6308035"/>
          </a:xfrm>
          <a:prstGeom prst="rect">
            <a:avLst/>
          </a:prstGeom>
        </p:spPr>
      </p:pic>
      <p:sp>
        <p:nvSpPr>
          <p:cNvPr id="9" name="TextBox 8">
            <a:extLst>
              <a:ext uri="{FF2B5EF4-FFF2-40B4-BE49-F238E27FC236}">
                <a16:creationId xmlns:a16="http://schemas.microsoft.com/office/drawing/2014/main" id="{8A0E8AEC-DDCA-4FE9-B787-C8BE9F263D1A}"/>
              </a:ext>
            </a:extLst>
          </p:cNvPr>
          <p:cNvSpPr txBox="1"/>
          <p:nvPr/>
        </p:nvSpPr>
        <p:spPr>
          <a:xfrm>
            <a:off x="553979" y="2553852"/>
            <a:ext cx="5727424" cy="1200329"/>
          </a:xfrm>
          <a:prstGeom prst="rect">
            <a:avLst/>
          </a:prstGeom>
          <a:noFill/>
        </p:spPr>
        <p:txBody>
          <a:bodyPr wrap="square" rtlCol="0">
            <a:spAutoFit/>
          </a:bodyPr>
          <a:lstStyle/>
          <a:p>
            <a:pPr algn="ctr"/>
            <a:r>
              <a:rPr lang="en-US" sz="7200" b="1" dirty="0" err="1">
                <a:solidFill>
                  <a:schemeClr val="accent6">
                    <a:lumMod val="75000"/>
                  </a:schemeClr>
                </a:solidFill>
                <a:latin typeface="UTM Cookies" panose="02040603050506020204" pitchFamily="18" charset="0"/>
              </a:rPr>
              <a:t>Khởi</a:t>
            </a:r>
            <a:r>
              <a:rPr lang="en-US" sz="7200" b="1" dirty="0">
                <a:solidFill>
                  <a:schemeClr val="accent6">
                    <a:lumMod val="75000"/>
                  </a:schemeClr>
                </a:solidFill>
                <a:latin typeface="UTM Cookies" panose="02040603050506020204" pitchFamily="18" charset="0"/>
              </a:rPr>
              <a:t> </a:t>
            </a:r>
            <a:r>
              <a:rPr lang="en-US" sz="7200" b="1" dirty="0" err="1">
                <a:solidFill>
                  <a:schemeClr val="accent6">
                    <a:lumMod val="75000"/>
                  </a:schemeClr>
                </a:solidFill>
                <a:latin typeface="UTM Cookies" panose="02040603050506020204" pitchFamily="18" charset="0"/>
              </a:rPr>
              <a:t>động</a:t>
            </a:r>
            <a:endParaRPr lang="en-US" sz="7200" b="1" dirty="0">
              <a:solidFill>
                <a:schemeClr val="accent6">
                  <a:lumMod val="75000"/>
                </a:schemeClr>
              </a:solidFill>
              <a:latin typeface="UTM Cookies" panose="020406030505060202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417740"/>
              <a:ext cx="5843238" cy="1661993"/>
            </a:xfrm>
            <a:prstGeom prst="rect">
              <a:avLst/>
            </a:prstGeom>
          </p:spPr>
          <p:txBody>
            <a:bodyPr wrap="square">
              <a:spAutoFit/>
            </a:bodyPr>
            <a:lstStyle/>
            <a:p>
              <a:pPr algn="ctr"/>
              <a:r>
                <a:rPr lang="vi-VN" sz="3400" b="1" dirty="0">
                  <a:latin typeface="Arial-Rounded" panose="020B0500000000000000" pitchFamily="34" charset="0"/>
                  <a:ea typeface="Arial-Rounded" panose="020B0500000000000000" pitchFamily="34" charset="0"/>
                  <a:cs typeface="Arial-Rounded" panose="020B0500000000000000" pitchFamily="34" charset="0"/>
                </a:rPr>
                <a:t>1. Tìm những chi tiết thể hiện niềm vui khi gặp lại nhau của Chi và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40620" y="4124124"/>
            <a:ext cx="9589485" cy="1754326"/>
          </a:xfrm>
          <a:prstGeom prst="rect">
            <a:avLst/>
          </a:prstGeom>
        </p:spPr>
        <p:txBody>
          <a:bodyPr wrap="none">
            <a:spAutoFit/>
          </a:bodyPr>
          <a:lstStyle/>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giơ chiếc diều rất xinh ra vẫy Chi rối rít.</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Chi mừng rỡ chạy ra.</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thi nhau kể những trải nghiệm mùa hè.</a:t>
            </a:r>
          </a:p>
        </p:txBody>
      </p:sp>
    </p:spTree>
    <p:extLst>
      <p:ext uri="{BB962C8B-B14F-4D97-AF65-F5344CB8AC3E}">
        <p14:creationId xmlns:p14="http://schemas.microsoft.com/office/powerpoint/2010/main" val="210165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lời của Sơn nói với Chi về mùa hè của mình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Sơn đã có những trải nghiệm gì trong mùa hè?</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639876" y="3970515"/>
            <a:ext cx="8158436" cy="258949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Sơn được về quê ở cùng ông bà.</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 được theo ông bà đi trồng rau, câu cá.</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Chiều chiều, cậu đi thả diều cùng bạn</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còn được nằm giữa bãi cỏ ngắm trời xanh.</a:t>
            </a:r>
          </a:p>
        </p:txBody>
      </p:sp>
    </p:spTree>
    <p:extLst>
      <p:ext uri="{BB962C8B-B14F-4D97-AF65-F5344CB8AC3E}">
        <p14:creationId xmlns:p14="http://schemas.microsoft.com/office/powerpoint/2010/main" val="318597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cuộc đối thoại giữa Chi và Sơn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Trải nghiệm mùa hè của Chi có gì khác với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87122" y="3946604"/>
            <a:ext cx="8158436" cy="1754326"/>
          </a:xfrm>
          <a:prstGeom prst="rect">
            <a:avLst/>
          </a:prstGeom>
        </p:spPr>
        <p:txBody>
          <a:bodyPr wrap="square">
            <a:spAutoFit/>
          </a:bodyPr>
          <a:lstStyle/>
          <a:p>
            <a:pPr marL="457200" lvl="0" indent="-457200" algn="just">
              <a:buFont typeface="Arial" panose="020B0604020202020204" pitchFamily="34" charset="0"/>
              <a:buChar char="•"/>
            </a:pP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vừa rồi, Chi được bố dạy đi xe đạp. Bạn được đạp xe đi khắp nơi.</a:t>
            </a:r>
          </a:p>
        </p:txBody>
      </p:sp>
    </p:spTree>
    <p:extLst>
      <p:ext uri="{BB962C8B-B14F-4D97-AF65-F5344CB8AC3E}">
        <p14:creationId xmlns:p14="http://schemas.microsoft.com/office/powerpoint/2010/main" val="90046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335280" y="-771524"/>
            <a:ext cx="9193530" cy="9031604"/>
            <a:chOff x="929679" y="-1054475"/>
            <a:chExt cx="7949254" cy="5301994"/>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1054475"/>
              <a:ext cx="7949254" cy="5301994"/>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067738" y="398539"/>
              <a:ext cx="5843238" cy="3183324"/>
            </a:xfrm>
            <a:prstGeom prst="rect">
              <a:avLst/>
            </a:prstGeom>
          </p:spPr>
          <p:txBody>
            <a:bodyPr wrap="square">
              <a:spAutoFit/>
            </a:bodyPr>
            <a:lstStyle/>
            <a:p>
              <a:pPr algn="ct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vẫn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nhớ</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ý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kiến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ctr"/>
              <a:endPar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065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DE6050B-48A4-4C75-8A7E-A309DB1160C2}"/>
              </a:ext>
            </a:extLst>
          </p:cNvPr>
          <p:cNvGrpSpPr/>
          <p:nvPr/>
        </p:nvGrpSpPr>
        <p:grpSpPr>
          <a:xfrm>
            <a:off x="3869777" y="-556173"/>
            <a:ext cx="4312198" cy="3985173"/>
            <a:chOff x="3825327" y="-288795"/>
            <a:chExt cx="3985173" cy="3985173"/>
          </a:xfrm>
        </p:grpSpPr>
        <p:pic>
          <p:nvPicPr>
            <p:cNvPr id="9" name="Picture 8">
              <a:extLst>
                <a:ext uri="{FF2B5EF4-FFF2-40B4-BE49-F238E27FC236}">
                  <a16:creationId xmlns:a16="http://schemas.microsoft.com/office/drawing/2014/main" id="{7302FE2C-6331-4D19-935F-63D90A7333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5B85BB0-4355-4548-B58B-FAEF3617332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A50D1AFD-6C39-4114-8068-6EDDBC79778D}"/>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xmln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Hai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qua.</a:t>
            </a:r>
            <a:endParaRPr kumimoji="0" lang="en-US" sz="44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37933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descr="4ef6b7c9486052b6069210c143670dcb">
            <a:extLst>
              <a:ext uri="{FF2B5EF4-FFF2-40B4-BE49-F238E27FC236}">
                <a16:creationId xmlns:a16="http://schemas.microsoft.com/office/drawing/2014/main" id="{0E90430C-C573-4959-9249-03ACB5A9DEA6}"/>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9930384" y="276165"/>
            <a:ext cx="1684020" cy="1878330"/>
          </a:xfrm>
          <a:prstGeom prst="rect">
            <a:avLst/>
          </a:prstGeom>
        </p:spPr>
      </p:pic>
      <p:grpSp>
        <p:nvGrpSpPr>
          <p:cNvPr id="10" name="Group 9">
            <a:extLst>
              <a:ext uri="{FF2B5EF4-FFF2-40B4-BE49-F238E27FC236}">
                <a16:creationId xmlns:a16="http://schemas.microsoft.com/office/drawing/2014/main" id="{706E9FA4-CF8D-4745-A860-8E17030F4984}"/>
              </a:ext>
            </a:extLst>
          </p:cNvPr>
          <p:cNvGrpSpPr/>
          <p:nvPr/>
        </p:nvGrpSpPr>
        <p:grpSpPr>
          <a:xfrm>
            <a:off x="3991741" y="123821"/>
            <a:ext cx="5138108" cy="823718"/>
            <a:chOff x="-98337" y="142871"/>
            <a:chExt cx="5818792" cy="823718"/>
          </a:xfrm>
        </p:grpSpPr>
        <p:sp>
          <p:nvSpPr>
            <p:cNvPr id="11" name="Google Shape;1244;p45">
              <a:extLst>
                <a:ext uri="{FF2B5EF4-FFF2-40B4-BE49-F238E27FC236}">
                  <a16:creationId xmlns:a16="http://schemas.microsoft.com/office/drawing/2014/main" id="{0A999C7D-279C-40F5-9773-13C78A1CA3C6}"/>
                </a:ext>
              </a:extLst>
            </p:cNvPr>
            <p:cNvSpPr/>
            <p:nvPr/>
          </p:nvSpPr>
          <p:spPr>
            <a:xfrm>
              <a:off x="92313" y="142871"/>
              <a:ext cx="5437491" cy="82371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2389C2F0-3D18-429A-BAB5-434EB2905CA7}"/>
                </a:ext>
              </a:extLst>
            </p:cNvPr>
            <p:cNvSpPr txBox="1"/>
            <p:nvPr/>
          </p:nvSpPr>
          <p:spPr>
            <a:xfrm>
              <a:off x="-98337" y="272573"/>
              <a:ext cx="581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oiny" panose="02000903060500060000" pitchFamily="2" charset="0"/>
                </a:rPr>
                <a:t>Luyện</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đọc</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lại</a:t>
              </a:r>
              <a:endPar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14" name="Picture 13">
            <a:extLst>
              <a:ext uri="{FF2B5EF4-FFF2-40B4-BE49-F238E27FC236}">
                <a16:creationId xmlns:a16="http://schemas.microsoft.com/office/drawing/2014/main" id="{F99332DE-578A-48A5-BAFF-F2A82C132DDF}"/>
              </a:ext>
            </a:extLst>
          </p:cNvPr>
          <p:cNvPicPr>
            <a:picLocks noChangeAspect="1"/>
          </p:cNvPicPr>
          <p:nvPr/>
        </p:nvPicPr>
        <p:blipFill>
          <a:blip r:embed="rId4"/>
          <a:stretch>
            <a:fillRect/>
          </a:stretch>
        </p:blipFill>
        <p:spPr>
          <a:xfrm>
            <a:off x="1299533" y="1564729"/>
            <a:ext cx="10120237" cy="4090771"/>
          </a:xfrm>
          <a:prstGeom prst="rect">
            <a:avLst/>
          </a:prstGeom>
        </p:spPr>
      </p:pic>
    </p:spTree>
    <p:extLst>
      <p:ext uri="{BB962C8B-B14F-4D97-AF65-F5344CB8AC3E}">
        <p14:creationId xmlns:p14="http://schemas.microsoft.com/office/powerpoint/2010/main" val="1099883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830008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130ABED-CEB4-4426-9B50-C45268AD651B}"/>
              </a:ext>
            </a:extLst>
          </p:cNvPr>
          <p:cNvPicPr>
            <a:picLocks noChangeAspect="1"/>
          </p:cNvPicPr>
          <p:nvPr/>
        </p:nvPicPr>
        <p:blipFill>
          <a:blip r:embed="rId4">
            <a:duotone>
              <a:schemeClr val="accent4">
                <a:shade val="45000"/>
                <a:satMod val="135000"/>
              </a:schemeClr>
              <a:prstClr val="white"/>
            </a:duotone>
          </a:blip>
          <a:stretch>
            <a:fillRect/>
          </a:stretch>
        </p:blipFill>
        <p:spPr>
          <a:xfrm>
            <a:off x="2204786" y="1278739"/>
            <a:ext cx="7273158" cy="3475021"/>
          </a:xfrm>
          <a:prstGeom prst="rect">
            <a:avLst/>
          </a:prstGeom>
        </p:spPr>
      </p:pic>
    </p:spTree>
    <p:extLst>
      <p:ext uri="{BB962C8B-B14F-4D97-AF65-F5344CB8AC3E}">
        <p14:creationId xmlns:p14="http://schemas.microsoft.com/office/powerpoint/2010/main" val="326524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664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927C88-6DD7-437A-9CD3-21AE2DCDA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380D33D-1AB8-4681-8880-918854BEF238}"/>
              </a:ext>
            </a:extLst>
          </p:cNvPr>
          <p:cNvSpPr txBox="1"/>
          <p:nvPr/>
        </p:nvSpPr>
        <p:spPr>
          <a:xfrm>
            <a:off x="4232024" y="952500"/>
            <a:ext cx="6693152" cy="954107"/>
          </a:xfrm>
          <a:prstGeom prst="rect">
            <a:avLst/>
          </a:prstGeom>
          <a:noFill/>
        </p:spPr>
        <p:txBody>
          <a:bodyPr wrap="square" rtlCol="0">
            <a:spAutoFit/>
          </a:bodyPr>
          <a:lstStyle/>
          <a:p>
            <a:pPr algn="ct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sau</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nghỉ</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57EDAEFD-6E18-4BC2-9A2F-0864DA87FCFA}"/>
              </a:ext>
            </a:extLst>
          </p:cNvPr>
          <p:cNvPicPr>
            <a:picLocks noChangeAspect="1"/>
          </p:cNvPicPr>
          <p:nvPr/>
        </p:nvPicPr>
        <p:blipFill>
          <a:blip r:embed="rId4"/>
          <a:stretch>
            <a:fillRect/>
          </a:stretch>
        </p:blipFill>
        <p:spPr>
          <a:xfrm>
            <a:off x="3251780" y="1971391"/>
            <a:ext cx="8341674" cy="3334034"/>
          </a:xfrm>
          <a:prstGeom prst="rect">
            <a:avLst/>
          </a:prstGeom>
        </p:spPr>
      </p:pic>
      <p:grpSp>
        <p:nvGrpSpPr>
          <p:cNvPr id="31" name="Group 30">
            <a:extLst>
              <a:ext uri="{FF2B5EF4-FFF2-40B4-BE49-F238E27FC236}">
                <a16:creationId xmlns:a16="http://schemas.microsoft.com/office/drawing/2014/main" id="{882994CD-2F2F-4BE9-94B2-1CB3E258C191}"/>
              </a:ext>
            </a:extLst>
          </p:cNvPr>
          <p:cNvGrpSpPr/>
          <p:nvPr/>
        </p:nvGrpSpPr>
        <p:grpSpPr>
          <a:xfrm>
            <a:off x="619126" y="1238250"/>
            <a:ext cx="2632660" cy="2787120"/>
            <a:chOff x="3041493" y="816711"/>
            <a:chExt cx="1744754" cy="1914975"/>
          </a:xfrm>
        </p:grpSpPr>
        <p:sp>
          <p:nvSpPr>
            <p:cNvPr id="33" name="TextBox 32">
              <a:extLst>
                <a:ext uri="{FF2B5EF4-FFF2-40B4-BE49-F238E27FC236}">
                  <a16:creationId xmlns:a16="http://schemas.microsoft.com/office/drawing/2014/main" id="{1C8B8F30-176F-448B-9424-EFF6C33AFC31}"/>
                </a:ext>
              </a:extLst>
            </p:cNvPr>
            <p:cNvSpPr txBox="1"/>
            <p:nvPr/>
          </p:nvSpPr>
          <p:spPr>
            <a:xfrm>
              <a:off x="3294841" y="2156390"/>
              <a:ext cx="1238054" cy="575296"/>
            </a:xfrm>
            <a:prstGeom prst="rect">
              <a:avLst/>
            </a:prstGeom>
            <a:noFill/>
          </p:spPr>
          <p:txBody>
            <a:bodyPr wrap="none" rtlCol="0">
              <a:spAutoFit/>
            </a:bodyPr>
            <a:lstStyle/>
            <a:p>
              <a:pPr algn="ctr"/>
              <a:r>
                <a:rPr lang="en-US" sz="2000" dirty="0">
                  <a:solidFill>
                    <a:srgbClr val="FFFF00"/>
                  </a:solidFill>
                  <a:latin typeface="iCiel Cadena" panose="02000503000000020004" pitchFamily="50" charset="0"/>
                </a:rPr>
                <a:t>THẢO LUẬN</a:t>
              </a:r>
              <a:br>
                <a:rPr lang="en-US" sz="2000" dirty="0">
                  <a:solidFill>
                    <a:srgbClr val="FFFF00"/>
                  </a:solidFill>
                  <a:latin typeface="iCiel Cadena" panose="02000503000000020004" pitchFamily="50" charset="0"/>
                </a:rPr>
              </a:br>
              <a:r>
                <a:rPr lang="en-US" sz="2000" dirty="0">
                  <a:solidFill>
                    <a:srgbClr val="FFFF00"/>
                  </a:solidFill>
                  <a:latin typeface="iCiel Cadena" panose="02000503000000020004" pitchFamily="50" charset="0"/>
                </a:rPr>
                <a:t>NHÓM ĐÔI</a:t>
              </a:r>
            </a:p>
          </p:txBody>
        </p:sp>
        <p:pic>
          <p:nvPicPr>
            <p:cNvPr id="34" name="Picture 33">
              <a:extLst>
                <a:ext uri="{FF2B5EF4-FFF2-40B4-BE49-F238E27FC236}">
                  <a16:creationId xmlns:a16="http://schemas.microsoft.com/office/drawing/2014/main" id="{C749496C-F529-4238-B6C9-1BD5413E5F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sp>
        <p:nvSpPr>
          <p:cNvPr id="6" name="Rectangle: Rounded Corners 5">
            <a:extLst>
              <a:ext uri="{FF2B5EF4-FFF2-40B4-BE49-F238E27FC236}">
                <a16:creationId xmlns:a16="http://schemas.microsoft.com/office/drawing/2014/main" id="{8F8359F7-C1C6-4B24-8CF9-3037D17809C3}"/>
              </a:ext>
            </a:extLst>
          </p:cNvPr>
          <p:cNvSpPr/>
          <p:nvPr/>
        </p:nvSpPr>
        <p:spPr>
          <a:xfrm>
            <a:off x="3251780" y="2061877"/>
            <a:ext cx="7367312" cy="3000375"/>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Kì nghỉ của em diễn ra những gì?</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những gì ấn tượng trong kì nghỉ đó?</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cảm thấy như thế nào sau kì nghỉ?</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Được gặp lại bạn, em cảm thấy như thế nào?</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0CDD90BA-6471-4AEC-B23F-83DBECA0D85F}"/>
              </a:ext>
            </a:extLst>
          </p:cNvPr>
          <p:cNvSpPr txBox="1"/>
          <p:nvPr/>
        </p:nvSpPr>
        <p:spPr>
          <a:xfrm>
            <a:off x="1415143" y="2581527"/>
            <a:ext cx="81207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Bài</a:t>
            </a:r>
            <a:r>
              <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1: </a:t>
            </a:r>
            <a:r>
              <a:rPr kumimoji="0" lang="en-US" sz="72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Ngày</a:t>
            </a:r>
            <a:r>
              <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gặp</a:t>
            </a:r>
            <a:r>
              <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7200" b="0"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lại</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F6B203D-A5CB-4F9F-AADA-780DC0B6D0BC}"/>
              </a:ext>
            </a:extLst>
          </p:cNvPr>
          <p:cNvSpPr txBox="1"/>
          <p:nvPr/>
        </p:nvSpPr>
        <p:spPr>
          <a:xfrm>
            <a:off x="3779676" y="1678733"/>
            <a:ext cx="29484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Tiếng</a:t>
            </a:r>
            <a:r>
              <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rPr>
              <a:t> </a:t>
            </a: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Việt</a:t>
            </a:r>
            <a:endPar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 y="-2171132"/>
            <a:ext cx="11847082" cy="11847082"/>
          </a:xfrm>
          <a:prstGeom prst="rect">
            <a:avLst/>
          </a:prstGeom>
        </p:spPr>
      </p:pic>
      <p:pic>
        <p:nvPicPr>
          <p:cNvPr id="6" name="Picture 5">
            <a:extLst>
              <a:ext uri="{FF2B5EF4-FFF2-40B4-BE49-F238E27FC236}">
                <a16:creationId xmlns:a16="http://schemas.microsoft.com/office/drawing/2014/main" id="{25FB1D8D-258E-4107-B0BA-8BEDF9B1D6D1}"/>
              </a:ext>
            </a:extLst>
          </p:cNvPr>
          <p:cNvPicPr>
            <a:picLocks noChangeAspect="1"/>
          </p:cNvPicPr>
          <p:nvPr/>
        </p:nvPicPr>
        <p:blipFill>
          <a:blip r:embed="rId4"/>
          <a:stretch>
            <a:fillRect/>
          </a:stretch>
        </p:blipFill>
        <p:spPr>
          <a:xfrm>
            <a:off x="3000375" y="1921825"/>
            <a:ext cx="6804246" cy="3332574"/>
          </a:xfrm>
          <a:prstGeom prst="rect">
            <a:avLst/>
          </a:prstGeom>
        </p:spPr>
      </p:pic>
    </p:spTree>
    <p:extLst>
      <p:ext uri="{BB962C8B-B14F-4D97-AF65-F5344CB8AC3E}">
        <p14:creationId xmlns:p14="http://schemas.microsoft.com/office/powerpoint/2010/main" val="5566812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2B9EAE9A-B4B5-4DDC-9F0C-44680EE79203}"/>
              </a:ext>
            </a:extLst>
          </p:cNvPr>
          <p:cNvGrpSpPr/>
          <p:nvPr/>
        </p:nvGrpSpPr>
        <p:grpSpPr>
          <a:xfrm>
            <a:off x="3130643" y="201459"/>
            <a:ext cx="5818792" cy="823718"/>
            <a:chOff x="3130643" y="201459"/>
            <a:chExt cx="5818792" cy="823718"/>
          </a:xfrm>
        </p:grpSpPr>
        <p:sp>
          <p:nvSpPr>
            <p:cNvPr id="10" name="Google Shape;1244;p45">
              <a:extLst>
                <a:ext uri="{FF2B5EF4-FFF2-40B4-BE49-F238E27FC236}">
                  <a16:creationId xmlns:a16="http://schemas.microsoft.com/office/drawing/2014/main" id="{4E80BE65-D746-428C-B6B7-65B5C6671A78}"/>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TextBox 10">
              <a:extLst>
                <a:ext uri="{FF2B5EF4-FFF2-40B4-BE49-F238E27FC236}">
                  <a16:creationId xmlns:a16="http://schemas.microsoft.com/office/drawing/2014/main" id="{BACA34C1-E7F4-4B6B-87A5-AF1796979451}"/>
                </a:ext>
              </a:extLst>
            </p:cNvPr>
            <p:cNvSpPr txBox="1"/>
            <p:nvPr/>
          </p:nvSpPr>
          <p:spPr>
            <a:xfrm>
              <a:off x="3130643" y="393603"/>
              <a:ext cx="5818792" cy="523220"/>
            </a:xfrm>
            <a:prstGeom prst="rect">
              <a:avLst/>
            </a:prstGeom>
            <a:noFill/>
          </p:spPr>
          <p:txBody>
            <a:bodyPr wrap="square" rtlCol="0">
              <a:spAutoFit/>
            </a:bodyPr>
            <a:lstStyle/>
            <a:p>
              <a:pPr algn="ctr"/>
              <a:r>
                <a:rPr lang="en-US" sz="2800" b="1" dirty="0">
                  <a:solidFill>
                    <a:srgbClr val="FFFF00"/>
                  </a:solidFill>
                  <a:latin typeface="Coiny" panose="02000903060500060000" pitchFamily="2" charset="0"/>
                </a:rPr>
                <a:t>LẮNG NGHE ĐỌC MẪU</a:t>
              </a:r>
            </a:p>
          </p:txBody>
        </p:sp>
      </p:grpSp>
      <p:sp>
        <p:nvSpPr>
          <p:cNvPr id="13" name="TextBox 28">
            <a:extLst>
              <a:ext uri="{FF2B5EF4-FFF2-40B4-BE49-F238E27FC236}">
                <a16:creationId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14" name="TextBox 28">
            <a:extLst>
              <a:ext uri="{FF2B5EF4-FFF2-40B4-BE49-F238E27FC236}">
                <a16:creationId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15" name="TextBox 28">
            <a:extLst>
              <a:ext uri="{FF2B5EF4-FFF2-40B4-BE49-F238E27FC236}">
                <a16:creationId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16" name="Picture 4" descr="Check out Arrow icon created by 4B Icons | Graphic design posters, Mini  drawings, Desktop wallpaper art">
            <a:extLst>
              <a:ext uri="{FF2B5EF4-FFF2-40B4-BE49-F238E27FC236}">
                <a16:creationId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2023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ppt_w*0.70"/>
                                          </p:val>
                                        </p:tav>
                                        <p:tav tm="100000">
                                          <p:val>
                                            <p:strVal val="#ppt_w"/>
                                          </p:val>
                                        </p:tav>
                                      </p:tavLst>
                                    </p:anim>
                                    <p:anim calcmode="lin" valueType="num">
                                      <p:cBhvr>
                                        <p:cTn id="13" dur="250" fill="hold"/>
                                        <p:tgtEl>
                                          <p:spTgt spid="6"/>
                                        </p:tgtEl>
                                        <p:attrNameLst>
                                          <p:attrName>ppt_h</p:attrName>
                                        </p:attrNameLst>
                                      </p:cBhvr>
                                      <p:tavLst>
                                        <p:tav tm="0">
                                          <p:val>
                                            <p:strVal val="#ppt_h"/>
                                          </p:val>
                                        </p:tav>
                                        <p:tav tm="100000">
                                          <p:val>
                                            <p:strVal val="#ppt_h"/>
                                          </p:val>
                                        </p:tav>
                                      </p:tavLst>
                                    </p:anim>
                                    <p:animEffect transition="in" filter="fade">
                                      <p:cBhvr>
                                        <p:cTn id="14" dur="250"/>
                                        <p:tgtEl>
                                          <p:spTgt spid="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fltVal val="0.5"/>
                                          </p:val>
                                        </p:tav>
                                        <p:tav tm="100000">
                                          <p:val>
                                            <p:strVal val="#ppt_x"/>
                                          </p:val>
                                        </p:tav>
                                      </p:tavLst>
                                    </p:anim>
                                    <p:anim calcmode="lin" valueType="num">
                                      <p:cBhvr>
                                        <p:cTn id="50"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algn="ct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Ngày</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gặp</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Cho cậu này.</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Chi cười: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nhỉ.</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algn="r"/>
            <a:r>
              <a:rPr lang="vi-VN" sz="2000" b="1" dirty="0">
                <a:latin typeface="Arial-Rounded" panose="020B0500000000000000" pitchFamily="34" charset="0"/>
                <a:ea typeface="Arial-Rounded" panose="020B0500000000000000" pitchFamily="34" charset="0"/>
                <a:cs typeface="Arial-Rounded" panose="020B0500000000000000" pitchFamily="34" charset="0"/>
              </a:rPr>
              <a:t>(Minh Dương)</a:t>
            </a:r>
          </a:p>
          <a:p>
            <a:pPr algn="just"/>
            <a:endParaRPr lang="vi-VN" sz="2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6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3EF05974-DB63-44E9-9324-B6681897EC56}"/>
              </a:ext>
            </a:extLst>
          </p:cNvPr>
          <p:cNvGrpSpPr/>
          <p:nvPr/>
        </p:nvGrpSpPr>
        <p:grpSpPr>
          <a:xfrm>
            <a:off x="-844536" y="452617"/>
            <a:ext cx="5404973" cy="550123"/>
            <a:chOff x="-1251180" y="118754"/>
            <a:chExt cx="5404973" cy="550123"/>
          </a:xfrm>
        </p:grpSpPr>
        <p:sp>
          <p:nvSpPr>
            <p:cNvPr id="6" name="Google Shape;1244;p45">
              <a:extLst>
                <a:ext uri="{FF2B5EF4-FFF2-40B4-BE49-F238E27FC236}">
                  <a16:creationId xmlns:a16="http://schemas.microsoft.com/office/drawing/2014/main" id="{D487FA31-BF32-4019-8F00-0A0936AE37A9}"/>
                </a:ext>
              </a:extLst>
            </p:cNvPr>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F176900B-E2FF-4888-BC82-2658B1E6176F}"/>
                </a:ext>
              </a:extLst>
            </p:cNvPr>
            <p:cNvSpPr txBox="1"/>
            <p:nvPr/>
          </p:nvSpPr>
          <p:spPr>
            <a:xfrm>
              <a:off x="-1251180" y="209149"/>
              <a:ext cx="5404973" cy="430887"/>
            </a:xfrm>
            <a:prstGeom prst="rect">
              <a:avLst/>
            </a:prstGeom>
            <a:noFill/>
          </p:spPr>
          <p:txBody>
            <a:bodyPr wrap="square" rtlCol="0">
              <a:spAutoFit/>
            </a:bodyPr>
            <a:lstStyle/>
            <a:p>
              <a:pPr algn="ctr"/>
              <a:r>
                <a:rPr lang="en-US" sz="2200" b="1" dirty="0">
                  <a:solidFill>
                    <a:schemeClr val="bg1"/>
                  </a:solidFill>
                  <a:latin typeface="Coiny" panose="02000903060500060000" pitchFamily="2" charset="0"/>
                </a:rPr>
                <a:t>CÙNG CHIA ĐOẠN</a:t>
              </a:r>
            </a:p>
          </p:txBody>
        </p:sp>
      </p:grpSp>
      <p:sp>
        <p:nvSpPr>
          <p:cNvPr id="8" name="Rounded Rectangle 15">
            <a:extLst>
              <a:ext uri="{FF2B5EF4-FFF2-40B4-BE49-F238E27FC236}">
                <a16:creationId xmlns:a16="http://schemas.microsoft.com/office/drawing/2014/main" id="{EAFDAE7C-371E-42B5-8570-35253C451E06}"/>
              </a:ext>
            </a:extLst>
          </p:cNvPr>
          <p:cNvSpPr/>
          <p:nvPr/>
        </p:nvSpPr>
        <p:spPr>
          <a:xfrm>
            <a:off x="114300" y="1298764"/>
            <a:ext cx="12020550" cy="190163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1" name="Rounded Rectangle 21">
            <a:extLst>
              <a:ext uri="{FF2B5EF4-FFF2-40B4-BE49-F238E27FC236}">
                <a16:creationId xmlns:a16="http://schemas.microsoft.com/office/drawing/2014/main" id="{3EA3B56C-2730-4DBF-9BCC-627FC17D9090}"/>
              </a:ext>
            </a:extLst>
          </p:cNvPr>
          <p:cNvSpPr/>
          <p:nvPr/>
        </p:nvSpPr>
        <p:spPr>
          <a:xfrm>
            <a:off x="114299" y="3200400"/>
            <a:ext cx="11963401" cy="209549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2" name="Teardrop 11">
            <a:extLst>
              <a:ext uri="{FF2B5EF4-FFF2-40B4-BE49-F238E27FC236}">
                <a16:creationId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3" name="Rounded Rectangle 23">
            <a:extLst>
              <a:ext uri="{FF2B5EF4-FFF2-40B4-BE49-F238E27FC236}">
                <a16:creationId xmlns:a16="http://schemas.microsoft.com/office/drawing/2014/main" id="{66B7A250-AAD2-4ABF-9804-CADFCC5A2A0C}"/>
              </a:ext>
            </a:extLst>
          </p:cNvPr>
          <p:cNvSpPr/>
          <p:nvPr/>
        </p:nvSpPr>
        <p:spPr>
          <a:xfrm>
            <a:off x="0" y="5362995"/>
            <a:ext cx="12134850" cy="120925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4" name="Teardrop 13">
            <a:extLst>
              <a:ext uri="{FF2B5EF4-FFF2-40B4-BE49-F238E27FC236}">
                <a16:creationId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403706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53" presetClass="entr" presetSubtype="52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53" presetClass="entr" presetSubtype="52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53" presetClass="entr" presetSubtype="52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2183</Words>
  <Application>Microsoft Office PowerPoint</Application>
  <PresentationFormat>Widescreen</PresentationFormat>
  <Paragraphs>185</Paragraphs>
  <Slides>27</Slides>
  <Notes>25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微软雅黑</vt:lpstr>
      <vt:lpstr>Arial</vt:lpstr>
      <vt:lpstr>Arial-Rounded</vt:lpstr>
      <vt:lpstr>Calibri</vt:lpstr>
      <vt:lpstr>Coiny</vt:lpstr>
      <vt:lpstr>等线</vt:lpstr>
      <vt:lpstr>iCiel Cadena</vt:lpstr>
      <vt:lpstr>inpin heiti</vt:lpstr>
      <vt:lpstr>Times New Roman</vt:lpstr>
      <vt:lpstr>UTM Cookies</vt:lpstr>
      <vt:lpstr>Wingdings</vt:lpstr>
      <vt:lpstr>华康方圆体W7</vt:lpstr>
      <vt:lpstr>千图网拥有20W+精美PPT模板 更多PPT模板下载至：www.58pic.com/office/ppt​​</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52</cp:revision>
  <dcterms:created xsi:type="dcterms:W3CDTF">2022-04-20T14:22:21Z</dcterms:created>
  <dcterms:modified xsi:type="dcterms:W3CDTF">2022-09-06T05:42:31Z</dcterms:modified>
</cp:coreProperties>
</file>