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1" r:id="rId1"/>
    <p:sldMasterId id="2147483744" r:id="rId2"/>
    <p:sldMasterId id="2147483760" r:id="rId3"/>
    <p:sldMasterId id="2147483773" r:id="rId4"/>
    <p:sldMasterId id="2147483785" r:id="rId5"/>
    <p:sldMasterId id="2147483810" r:id="rId6"/>
  </p:sldMasterIdLst>
  <p:notesMasterIdLst>
    <p:notesMasterId r:id="rId20"/>
  </p:notesMasterIdLst>
  <p:sldIdLst>
    <p:sldId id="257" r:id="rId7"/>
    <p:sldId id="274" r:id="rId8"/>
    <p:sldId id="310" r:id="rId9"/>
    <p:sldId id="311" r:id="rId10"/>
    <p:sldId id="312" r:id="rId11"/>
    <p:sldId id="313" r:id="rId12"/>
    <p:sldId id="314" r:id="rId13"/>
    <p:sldId id="327" r:id="rId14"/>
    <p:sldId id="2007577171" r:id="rId15"/>
    <p:sldId id="356" r:id="rId16"/>
    <p:sldId id="2007577172" r:id="rId17"/>
    <p:sldId id="2007577173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4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3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751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131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91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9677805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084630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97808057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7114771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2147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467171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26897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45514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7482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6814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28404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249499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237823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08858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17745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6495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06804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374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71138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47099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9904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118001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370603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31295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4247656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9605718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9132000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315527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816663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3047865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104640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921245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537566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389340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3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0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1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01000215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7263194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595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72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2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88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94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34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3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30951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72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4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8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212090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7910249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154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651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4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4277" y="875962"/>
            <a:ext cx="5146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hú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khỉ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8FCB9E-B05C-4CCA-956E-65ED785FC44E}"/>
              </a:ext>
            </a:extLst>
          </p:cNvPr>
          <p:cNvSpPr txBox="1"/>
          <p:nvPr/>
        </p:nvSpPr>
        <p:spPr>
          <a:xfrm>
            <a:off x="3195687" y="5286115"/>
            <a:ext cx="6315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Chị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khế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004" y="1443577"/>
            <a:ext cx="7197991" cy="350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651" y="863248"/>
            <a:ext cx="6619875" cy="4334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88A953-253D-4892-9633-58891C47692C}"/>
              </a:ext>
            </a:extLst>
          </p:cNvPr>
          <p:cNvSpPr txBox="1"/>
          <p:nvPr/>
        </p:nvSpPr>
        <p:spPr>
          <a:xfrm>
            <a:off x="5274283" y="5480084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Cá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.VnAvant" panose="020B7200000000000000" pitchFamily="34" charset="0"/>
              </a:rPr>
              <a:t>cảnh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7C7134-D403-4A27-B269-42F9A431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988200"/>
            <a:ext cx="8477250" cy="29241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C6E73E-290D-4251-842D-74FB734F94E4}"/>
              </a:ext>
            </a:extLst>
          </p:cNvPr>
          <p:cNvSpPr txBox="1"/>
          <p:nvPr/>
        </p:nvSpPr>
        <p:spPr>
          <a:xfrm>
            <a:off x="3811166" y="4354429"/>
            <a:ext cx="5653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DA4118-7008-4F17-A8A9-45CF58E91619}"/>
              </a:ext>
            </a:extLst>
          </p:cNvPr>
          <p:cNvSpPr txBox="1"/>
          <p:nvPr/>
        </p:nvSpPr>
        <p:spPr>
          <a:xfrm>
            <a:off x="3742679" y="2127712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xmlns="" id="{641A79F6-8F84-4F14-904F-A2361587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210962"/>
              </p:ext>
            </p:extLst>
          </p:nvPr>
        </p:nvGraphicFramePr>
        <p:xfrm>
          <a:off x="2877016" y="2977124"/>
          <a:ext cx="2411876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5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656978-20AD-4D91-AC7D-C25DA1F037FC}"/>
              </a:ext>
            </a:extLst>
          </p:cNvPr>
          <p:cNvSpPr/>
          <p:nvPr/>
        </p:nvSpPr>
        <p:spPr>
          <a:xfrm>
            <a:off x="2877016" y="3593756"/>
            <a:ext cx="2411877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xmlns="" id="{2E146ABE-5B0B-4310-A4F6-B6DBCC6DC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6673"/>
              </p:ext>
            </p:extLst>
          </p:nvPr>
        </p:nvGraphicFramePr>
        <p:xfrm>
          <a:off x="6353665" y="3001460"/>
          <a:ext cx="2752628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8623FEE-B553-4A1F-A446-F9FE4D62EE9D}"/>
              </a:ext>
            </a:extLst>
          </p:cNvPr>
          <p:cNvSpPr txBox="1"/>
          <p:nvPr/>
        </p:nvSpPr>
        <p:spPr>
          <a:xfrm>
            <a:off x="7531702" y="2268784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FC6AE37E-CDE8-4D4C-9A38-E5DC93976892}"/>
              </a:ext>
            </a:extLst>
          </p:cNvPr>
          <p:cNvSpPr/>
          <p:nvPr/>
        </p:nvSpPr>
        <p:spPr>
          <a:xfrm>
            <a:off x="6353665" y="3698055"/>
            <a:ext cx="2752628" cy="4800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7E5481-CA21-407D-A37C-243953644B74}"/>
              </a:ext>
            </a:extLst>
          </p:cNvPr>
          <p:cNvSpPr txBox="1"/>
          <p:nvPr/>
        </p:nvSpPr>
        <p:spPr>
          <a:xfrm>
            <a:off x="2281287" y="4293364"/>
            <a:ext cx="381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099301-B217-4235-9C53-45E031D0AE30}"/>
              </a:ext>
            </a:extLst>
          </p:cNvPr>
          <p:cNvSpPr txBox="1"/>
          <p:nvPr/>
        </p:nvSpPr>
        <p:spPr>
          <a:xfrm>
            <a:off x="6353665" y="4308925"/>
            <a:ext cx="381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76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1" grpId="0"/>
      <p:bldP spid="12" grpId="0" bldLvl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173C03-C84E-4913-A274-F32811C0A6E9}"/>
              </a:ext>
            </a:extLst>
          </p:cNvPr>
          <p:cNvSpPr txBox="1"/>
          <p:nvPr/>
        </p:nvSpPr>
        <p:spPr>
          <a:xfrm>
            <a:off x="5582793" y="2424937"/>
            <a:ext cx="1026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4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4F87C1-2B87-4845-A615-E2DBD07D02A3}"/>
              </a:ext>
            </a:extLst>
          </p:cNvPr>
          <p:cNvSpPr txBox="1"/>
          <p:nvPr/>
        </p:nvSpPr>
        <p:spPr>
          <a:xfrm>
            <a:off x="2202426" y="4431793"/>
            <a:ext cx="175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A3D6F5-77DF-4641-B206-71487BD2BCC9}"/>
              </a:ext>
            </a:extLst>
          </p:cNvPr>
          <p:cNvSpPr txBox="1"/>
          <p:nvPr/>
        </p:nvSpPr>
        <p:spPr>
          <a:xfrm>
            <a:off x="5438763" y="4431793"/>
            <a:ext cx="175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98547C-1357-4962-AA2E-4DFC5F1D95AF}"/>
              </a:ext>
            </a:extLst>
          </p:cNvPr>
          <p:cNvSpPr txBox="1"/>
          <p:nvPr/>
        </p:nvSpPr>
        <p:spPr>
          <a:xfrm>
            <a:off x="8542961" y="4431793"/>
            <a:ext cx="179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A593BE-55D4-4373-99D4-E2D04E323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5" y="2114951"/>
            <a:ext cx="3145340" cy="2318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B82A4E5-1468-4DE8-A5D5-AFBD6E5C7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4" y="2141349"/>
            <a:ext cx="2162712" cy="22603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4B4D558-579C-4BCC-B549-FEDD11980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8" y="2329003"/>
            <a:ext cx="2773787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2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330334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96</Words>
  <Application>Microsoft Office PowerPoint</Application>
  <PresentationFormat>Custom</PresentationFormat>
  <Paragraphs>41</Paragraphs>
  <Slides>13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默认设计模板</vt:lpstr>
      <vt:lpstr>Office 主题​​</vt:lpstr>
      <vt:lpstr>1_默认设计模板</vt:lpstr>
      <vt:lpstr>2_Office 主题​​</vt:lpstr>
      <vt:lpstr>4_Office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huy_ctn</cp:lastModifiedBy>
  <cp:revision>71</cp:revision>
  <dcterms:created xsi:type="dcterms:W3CDTF">2020-08-07T01:41:00Z</dcterms:created>
  <dcterms:modified xsi:type="dcterms:W3CDTF">2022-09-28T03:56:42Z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