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1" r:id="rId1"/>
    <p:sldMasterId id="2147483734" r:id="rId2"/>
    <p:sldMasterId id="2147483753" r:id="rId3"/>
    <p:sldMasterId id="2147483778" r:id="rId4"/>
    <p:sldMasterId id="2147483783" r:id="rId5"/>
    <p:sldMasterId id="2147483807" r:id="rId6"/>
  </p:sldMasterIdLst>
  <p:notesMasterIdLst>
    <p:notesMasterId r:id="rId18"/>
  </p:notesMasterIdLst>
  <p:sldIdLst>
    <p:sldId id="300" r:id="rId7"/>
    <p:sldId id="428" r:id="rId8"/>
    <p:sldId id="258" r:id="rId9"/>
    <p:sldId id="2007577174" r:id="rId10"/>
    <p:sldId id="2007577173" r:id="rId11"/>
    <p:sldId id="327" r:id="rId12"/>
    <p:sldId id="2007577176" r:id="rId13"/>
    <p:sldId id="432" r:id="rId14"/>
    <p:sldId id="261" r:id="rId15"/>
    <p:sldId id="268" r:id="rId16"/>
    <p:sldId id="20075771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7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6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3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6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70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622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83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8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776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58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34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1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84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85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29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665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3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205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502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1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332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2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7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86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1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6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7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7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80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9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433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00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2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0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4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6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4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2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0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40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4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98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1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3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6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3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9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0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0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20C1CE-1DE5-44A9-A9CB-E8467452B4F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35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9203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6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04118" y="1355512"/>
            <a:ext cx="5923724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lang="en-US" altLang="zh-CN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11: I i, K k</a:t>
            </a:r>
            <a:endParaRPr lang="zh-CN" alt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7" y="124927"/>
            <a:ext cx="3309257" cy="1262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50892" r="8662" b="7715"/>
          <a:stretch>
            <a:fillRect/>
          </a:stretch>
        </p:blipFill>
        <p:spPr>
          <a:xfrm>
            <a:off x="3237877" y="1387681"/>
            <a:ext cx="5921517" cy="4064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32AA03-FCB8-4747-B524-017775B62272}"/>
              </a:ext>
            </a:extLst>
          </p:cNvPr>
          <p:cNvSpPr txBox="1"/>
          <p:nvPr/>
        </p:nvSpPr>
        <p:spPr>
          <a:xfrm>
            <a:off x="4907902" y="5470319"/>
            <a:ext cx="4721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xmlns="" id="{1FBE1135-771A-4FEA-BE2B-DBE89DC48130}"/>
              </a:ext>
            </a:extLst>
          </p:cNvPr>
          <p:cNvGrpSpPr/>
          <p:nvPr/>
        </p:nvGrpSpPr>
        <p:grpSpPr>
          <a:xfrm>
            <a:off x="4107945" y="2001892"/>
            <a:ext cx="5261026" cy="2854215"/>
            <a:chOff x="4107945" y="2001892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7945" y="2001892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xmlns="" id="{468CCB71-1086-40BE-BD0C-DA5816B9A5D7}"/>
                </a:ext>
              </a:extLst>
            </p:cNvPr>
            <p:cNvSpPr txBox="1"/>
            <p:nvPr/>
          </p:nvSpPr>
          <p:spPr>
            <a:xfrm>
              <a:off x="5180080" y="2692279"/>
              <a:ext cx="250757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" y="0"/>
            <a:ext cx="3407031" cy="96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1" t="10945" r="-279" b="64267"/>
          <a:stretch>
            <a:fillRect/>
          </a:stretch>
        </p:blipFill>
        <p:spPr>
          <a:xfrm>
            <a:off x="2651538" y="1084998"/>
            <a:ext cx="7332218" cy="3805166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1980" y="5113986"/>
            <a:ext cx="5473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07F476-BED9-461D-AF89-011EE8F9F2C8}"/>
              </a:ext>
            </a:extLst>
          </p:cNvPr>
          <p:cNvSpPr txBox="1"/>
          <p:nvPr/>
        </p:nvSpPr>
        <p:spPr>
          <a:xfrm>
            <a:off x="3904622" y="2170463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EEAB8CC-5D9F-41F7-B464-E0CBF52488E6}"/>
              </a:ext>
            </a:extLst>
          </p:cNvPr>
          <p:cNvSpPr/>
          <p:nvPr/>
        </p:nvSpPr>
        <p:spPr>
          <a:xfrm>
            <a:off x="254537" y="184196"/>
            <a:ext cx="1070975" cy="43831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1A8B0D7-66FB-4401-90DB-995D4E929C79}"/>
              </a:ext>
            </a:extLst>
          </p:cNvPr>
          <p:cNvSpPr/>
          <p:nvPr/>
        </p:nvSpPr>
        <p:spPr>
          <a:xfrm>
            <a:off x="47857" y="184196"/>
            <a:ext cx="413360" cy="3725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xmlns="" id="{915367C8-7AC7-4EAF-BB2D-1FE200D92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807687"/>
              </p:ext>
            </p:extLst>
          </p:nvPr>
        </p:nvGraphicFramePr>
        <p:xfrm>
          <a:off x="3144595" y="2977124"/>
          <a:ext cx="2143760" cy="61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1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298EFB8-2994-4E8B-AC45-3A321E56316C}"/>
              </a:ext>
            </a:extLst>
          </p:cNvPr>
          <p:cNvSpPr/>
          <p:nvPr/>
        </p:nvSpPr>
        <p:spPr>
          <a:xfrm>
            <a:off x="3144596" y="3593756"/>
            <a:ext cx="2144297" cy="735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xmlns="" id="{11A02408-AF4C-48C8-8E75-DD2096EC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612143"/>
              </p:ext>
            </p:extLst>
          </p:nvPr>
        </p:nvGraphicFramePr>
        <p:xfrm>
          <a:off x="6717712" y="3001460"/>
          <a:ext cx="2143760" cy="61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1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16FD39-9DFE-4520-8C0C-67212AED7F63}"/>
              </a:ext>
            </a:extLst>
          </p:cNvPr>
          <p:cNvSpPr txBox="1"/>
          <p:nvPr/>
        </p:nvSpPr>
        <p:spPr>
          <a:xfrm>
            <a:off x="7531703" y="2268782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AAE31586-04BD-40BC-95A4-F78BAA3A432A}"/>
              </a:ext>
            </a:extLst>
          </p:cNvPr>
          <p:cNvSpPr/>
          <p:nvPr/>
        </p:nvSpPr>
        <p:spPr>
          <a:xfrm>
            <a:off x="6717423" y="3698054"/>
            <a:ext cx="2144297" cy="7356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021343-C333-4A8E-A6D0-EADBC7DB0919}"/>
              </a:ext>
            </a:extLst>
          </p:cNvPr>
          <p:cNvSpPr txBox="1"/>
          <p:nvPr/>
        </p:nvSpPr>
        <p:spPr>
          <a:xfrm>
            <a:off x="2789853" y="4616477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753730-7EF9-4254-84E8-9416DDF712A6}"/>
              </a:ext>
            </a:extLst>
          </p:cNvPr>
          <p:cNvSpPr txBox="1"/>
          <p:nvPr/>
        </p:nvSpPr>
        <p:spPr>
          <a:xfrm>
            <a:off x="6717423" y="4616477"/>
            <a:ext cx="338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F1CA67E-D515-4676-AC32-DC97FB734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4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 bldLvl="0" animBg="1"/>
      <p:bldP spid="17" grpId="0"/>
      <p:bldP spid="18" grpId="0" bldLvl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FD826F-3B09-4467-93B4-94948159EA6F}"/>
              </a:ext>
            </a:extLst>
          </p:cNvPr>
          <p:cNvSpPr txBox="1"/>
          <p:nvPr/>
        </p:nvSpPr>
        <p:spPr>
          <a:xfrm>
            <a:off x="5582793" y="2424937"/>
            <a:ext cx="1026414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13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82F083-D2DF-4A93-AE44-1D78DB6A8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91" y="111125"/>
            <a:ext cx="2882265" cy="2313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57C638-182A-4A55-B45E-53BD6D346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46" y="3314700"/>
            <a:ext cx="2619375" cy="2217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4BDEBE-C389-4446-973F-A71C8B93B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1" y="111126"/>
            <a:ext cx="2773045" cy="2131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7CFF48-3749-495B-8E25-312A91264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0" y="3441066"/>
            <a:ext cx="3296920" cy="2091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E8A652-EA76-451F-AED9-4CC495AC0C8B}"/>
              </a:ext>
            </a:extLst>
          </p:cNvPr>
          <p:cNvSpPr txBox="1"/>
          <p:nvPr/>
        </p:nvSpPr>
        <p:spPr>
          <a:xfrm>
            <a:off x="2036445" y="2542540"/>
            <a:ext cx="1393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788061-3384-44C7-86E1-3F2D021E79F4}"/>
              </a:ext>
            </a:extLst>
          </p:cNvPr>
          <p:cNvSpPr txBox="1"/>
          <p:nvPr/>
        </p:nvSpPr>
        <p:spPr>
          <a:xfrm>
            <a:off x="7950201" y="2480946"/>
            <a:ext cx="1445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CDA56E8B-D26A-46FE-B9B1-46956D2D60E6}"/>
              </a:ext>
            </a:extLst>
          </p:cNvPr>
          <p:cNvSpPr txBox="1"/>
          <p:nvPr/>
        </p:nvSpPr>
        <p:spPr>
          <a:xfrm>
            <a:off x="2518410" y="5532120"/>
            <a:ext cx="1393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629EA105-76B8-4833-AD21-5AE3304DA8B4}"/>
              </a:ext>
            </a:extLst>
          </p:cNvPr>
          <p:cNvSpPr txBox="1"/>
          <p:nvPr/>
        </p:nvSpPr>
        <p:spPr>
          <a:xfrm>
            <a:off x="7950201" y="5612130"/>
            <a:ext cx="2346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731D08-FC54-4931-9431-9924EE09F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xmlns="" id="{1FBE1135-771A-4FEA-BE2B-DBE89DC48130}"/>
              </a:ext>
            </a:extLst>
          </p:cNvPr>
          <p:cNvGrpSpPr/>
          <p:nvPr/>
        </p:nvGrpSpPr>
        <p:grpSpPr>
          <a:xfrm>
            <a:off x="4107945" y="2001892"/>
            <a:ext cx="5261026" cy="2854215"/>
            <a:chOff x="4107945" y="2001892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7945" y="2001892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xmlns="" id="{468CCB71-1086-40BE-BD0C-DA5816B9A5D7}"/>
                </a:ext>
              </a:extLst>
            </p:cNvPr>
            <p:cNvSpPr txBox="1"/>
            <p:nvPr/>
          </p:nvSpPr>
          <p:spPr>
            <a:xfrm>
              <a:off x="5180080" y="2692279"/>
              <a:ext cx="250757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04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6BD3F8-9BE9-423E-B117-304BF0765C2F}"/>
              </a:ext>
            </a:extLst>
          </p:cNvPr>
          <p:cNvSpPr/>
          <p:nvPr/>
        </p:nvSpPr>
        <p:spPr>
          <a:xfrm>
            <a:off x="6567341" y="2218615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ì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AE75CE-BAFF-4F1E-B44C-01913C89194A}"/>
              </a:ext>
            </a:extLst>
          </p:cNvPr>
          <p:cNvSpPr/>
          <p:nvPr/>
        </p:nvSpPr>
        <p:spPr>
          <a:xfrm>
            <a:off x="9209996" y="2211823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ẽ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4577" r="7790" b="66169"/>
          <a:stretch>
            <a:fillRect/>
          </a:stretch>
        </p:blipFill>
        <p:spPr>
          <a:xfrm>
            <a:off x="1604864" y="83975"/>
            <a:ext cx="8628538" cy="4858603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44070" y="5179696"/>
            <a:ext cx="547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70</Words>
  <Application>Microsoft Office PowerPoint</Application>
  <PresentationFormat>Custom</PresentationFormat>
  <Paragraphs>36</Paragraphs>
  <Slides>11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3_Office Theme</vt:lpstr>
      <vt:lpstr>Organic</vt:lpstr>
      <vt:lpstr>4_Office Theme</vt:lpstr>
      <vt:lpstr>包图主题2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huy_ctn</cp:lastModifiedBy>
  <cp:revision>35</cp:revision>
  <dcterms:created xsi:type="dcterms:W3CDTF">2020-08-06T11:51:00Z</dcterms:created>
  <dcterms:modified xsi:type="dcterms:W3CDTF">2022-09-28T03:54:34Z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