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activeX/activeX1.xml" ContentType="application/vnd.ms-office.activeX+xml"/>
  <Override PartName="/ppt/notesSlides/notesSlide9.xml" ContentType="application/vnd.openxmlformats-officedocument.presentationml.notesSlide+xml"/>
  <Override PartName="/ppt/theme/themeOverride18.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 id="2147483691" r:id="rId6"/>
  </p:sldMasterIdLst>
  <p:notesMasterIdLst>
    <p:notesMasterId r:id="rId39"/>
  </p:notesMasterIdLst>
  <p:sldIdLst>
    <p:sldId id="258" r:id="rId7"/>
    <p:sldId id="260" r:id="rId8"/>
    <p:sldId id="259" r:id="rId9"/>
    <p:sldId id="261" r:id="rId10"/>
    <p:sldId id="321" r:id="rId11"/>
    <p:sldId id="262" r:id="rId12"/>
    <p:sldId id="307" r:id="rId13"/>
    <p:sldId id="312" r:id="rId14"/>
    <p:sldId id="310" r:id="rId15"/>
    <p:sldId id="311" r:id="rId16"/>
    <p:sldId id="314" r:id="rId17"/>
    <p:sldId id="315" r:id="rId18"/>
    <p:sldId id="323" r:id="rId19"/>
    <p:sldId id="316" r:id="rId20"/>
    <p:sldId id="317" r:id="rId21"/>
    <p:sldId id="324" r:id="rId22"/>
    <p:sldId id="309" r:id="rId23"/>
    <p:sldId id="331" r:id="rId24"/>
    <p:sldId id="332" r:id="rId25"/>
    <p:sldId id="333" r:id="rId26"/>
    <p:sldId id="335" r:id="rId27"/>
    <p:sldId id="336" r:id="rId28"/>
    <p:sldId id="337" r:id="rId29"/>
    <p:sldId id="340" r:id="rId30"/>
    <p:sldId id="338" r:id="rId31"/>
    <p:sldId id="325" r:id="rId32"/>
    <p:sldId id="319" r:id="rId33"/>
    <p:sldId id="347" r:id="rId34"/>
    <p:sldId id="339" r:id="rId35"/>
    <p:sldId id="346" r:id="rId36"/>
    <p:sldId id="320" r:id="rId37"/>
    <p:sldId id="116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1" d="100"/>
          <a:sy n="61" d="100"/>
        </p:scale>
        <p:origin x="88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8/5/2023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05/08/2023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2023/8/5</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2023/8/5</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6F202A4C-6BAB-7454-D507-9B5D10815F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05/08/2023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8/5/2023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8/5/2023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40.png"/><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4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50.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7.xml"/><Relationship Id="rId5" Type="http://schemas.microsoft.com/office/2007/relationships/hdphoto" Target="../media/hdphoto4.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2.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g"/><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2.wmf"/><Relationship Id="rId2" Type="http://schemas.openxmlformats.org/officeDocument/2006/relationships/slideLayout" Target="../slideLayouts/slideLayout25.xml"/><Relationship Id="rId1" Type="http://schemas.openxmlformats.org/officeDocument/2006/relationships/control" Target="../activeX/activeX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3" name="TextBox 2">
            <a:extLst>
              <a:ext uri="{FF2B5EF4-FFF2-40B4-BE49-F238E27FC236}">
                <a16:creationId xmlns:a16="http://schemas.microsoft.com/office/drawing/2014/main" id="{0EE654AB-1107-785D-7944-CD178AE37E46}"/>
              </a:ext>
            </a:extLst>
          </p:cNvPr>
          <p:cNvSpPr txBox="1"/>
          <p:nvPr/>
        </p:nvSpPr>
        <p:spPr>
          <a:xfrm>
            <a:off x="7462344" y="6274677"/>
            <a:ext cx="3836276"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name="TextBox1" r:id="rId1" imgW="4267080" imgH="863640"/>
        </mc:Choice>
        <mc:Fallback>
          <p:control name="TextBox1" r:id="rId1" imgW="4267080" imgH="86364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235</TotalTime>
  <Words>1959</Words>
  <Application>Microsoft Office PowerPoint</Application>
  <PresentationFormat>Widescreen</PresentationFormat>
  <Paragraphs>111</Paragraphs>
  <Slides>32</Slides>
  <Notes>10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等线</vt:lpstr>
      <vt:lpstr>等线 Light</vt:lpstr>
      <vt:lpstr>Arial</vt:lpstr>
      <vt:lpstr>Calibri</vt:lpstr>
      <vt:lpstr>Calibri Light</vt:lpstr>
      <vt:lpstr>Segoe UI Historic</vt:lpstr>
      <vt:lpstr>SVN-Poky's</vt:lpstr>
      <vt:lpstr>Times New Roman</vt:lpstr>
      <vt:lpstr>UTM Duepuntozero</vt:lpstr>
      <vt:lpstr>Office 主题​​</vt:lpstr>
      <vt:lpstr>Office Theme</vt:lpstr>
      <vt:lpstr>1_Office Theme</vt:lpstr>
      <vt:lpstr>2_Office Theme</vt:lpstr>
      <vt:lpstr>3_Office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2023-07-01T11:12:33Z</dcterms:created>
  <dcterms:modified xsi:type="dcterms:W3CDTF">2023-08-04T23:57:19Z</dcterms:modified>
</cp:coreProperties>
</file>