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8"/>
  </p:notesMasterIdLst>
  <p:sldIdLst>
    <p:sldId id="257" r:id="rId2"/>
    <p:sldId id="298" r:id="rId3"/>
    <p:sldId id="326" r:id="rId4"/>
    <p:sldId id="337" r:id="rId5"/>
    <p:sldId id="328" r:id="rId6"/>
    <p:sldId id="336" r:id="rId7"/>
  </p:sldIdLst>
  <p:sldSz cx="12192000" cy="6858000"/>
  <p:notesSz cx="6858000" cy="9144000"/>
  <p:embeddedFontLst>
    <p:embeddedFont>
      <p:font typeface="Arial-Rounded" panose="020B0500000000000000" pitchFamily="34" charset="0"/>
      <p:regular r:id="rId9"/>
    </p:embeddedFont>
    <p:embeddedFont>
      <p:font typeface="Calibri" panose="020F0502020204030204" pitchFamily="34" charset="0"/>
      <p:regular r:id="rId10"/>
      <p:bold r:id="rId11"/>
      <p:italic r:id="rId12"/>
      <p:boldItalic r:id="rId13"/>
    </p:embeddedFont>
    <p:embeddedFont>
      <p:font typeface="Pattaya" panose="020B0604020202020204" charset="-34"/>
      <p:regular r:id="rId14"/>
    </p:embeddedFont>
    <p:embeddedFont>
      <p:font typeface="等线" panose="020B0604020202020204" charset="-122"/>
      <p:regular r:id="rId15"/>
      <p:bold r:id="rId16"/>
    </p:embeddedFont>
    <p:embeddedFont>
      <p:font typeface="Baloo" panose="020B0604020202020204" charset="0"/>
      <p:regular r:id="rId17"/>
    </p:embeddedFont>
    <p:embeddedFont>
      <p:font typeface="宋体" panose="02010600030101010101" pitchFamily="2" charset="-122"/>
      <p:regular r:id="rId18"/>
    </p:embeddedFont>
    <p:embeddedFont>
      <p:font typeface="Calibri Light" panose="020F030202020403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BF362-5F4F-4C47-B397-42917850E675}" type="datetimeFigureOut">
              <a:rPr lang="en-US" smtClean="0"/>
              <a:t>15/09/2023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A9F82-FC7D-4D96-B624-760A588AF4E0}" type="slidenum">
              <a:rPr lang="en-US" smtClean="0"/>
              <a:t>‹#›</a:t>
            </a:fld>
            <a:endParaRPr lang="en-US"/>
          </a:p>
        </p:txBody>
      </p:sp>
    </p:spTree>
    <p:extLst>
      <p:ext uri="{BB962C8B-B14F-4D97-AF65-F5344CB8AC3E}">
        <p14:creationId xmlns:p14="http://schemas.microsoft.com/office/powerpoint/2010/main" val="1707867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4692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0761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86786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13946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8492928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42565790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1019024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68431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2015274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3086042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2025941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4430959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70182294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9266394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9DAF64E-6CCA-4C71-BD72-DBFC556EDAD3}" type="datetimeFigureOut">
              <a:rPr lang="zh-CN" altLang="en-US" smtClean="0"/>
              <a:t>2023/9/15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E0791F-05A3-48DB-ADDB-28E0D19067A6}" type="slidenum">
              <a:rPr lang="zh-CN" altLang="en-US" smtClean="0"/>
              <a:t>‹#›</a:t>
            </a:fld>
            <a:endParaRPr lang="zh-CN" altLang="en-US"/>
          </a:p>
        </p:txBody>
      </p:sp>
    </p:spTree>
    <p:extLst>
      <p:ext uri="{BB962C8B-B14F-4D97-AF65-F5344CB8AC3E}">
        <p14:creationId xmlns:p14="http://schemas.microsoft.com/office/powerpoint/2010/main" val="36178708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fld id="{A9DAF64E-6CCA-4C71-BD72-DBFC556EDAD3}" type="datetimeFigureOut">
              <a:rPr lang="zh-CN" altLang="en-US" smtClean="0"/>
              <a:pPr/>
              <a:t>2023/9/15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fld id="{82E0791F-05A3-48DB-ADDB-28E0D19067A6}" type="slidenum">
              <a:rPr lang="zh-CN" altLang="en-US" smtClean="0"/>
              <a:pPr/>
              <a:t>‹#›</a:t>
            </a:fld>
            <a:endParaRPr lang="zh-CN" altLang="en-US" dirty="0"/>
          </a:p>
        </p:txBody>
      </p:sp>
    </p:spTree>
    <p:extLst>
      <p:ext uri="{BB962C8B-B14F-4D97-AF65-F5344CB8AC3E}">
        <p14:creationId xmlns:p14="http://schemas.microsoft.com/office/powerpoint/2010/main" val="3161323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A9FF307-924B-4B42-B168-B81BB720841D}"/>
              </a:ext>
            </a:extLst>
          </p:cNvPr>
          <p:cNvSpPr/>
          <p:nvPr/>
        </p:nvSpPr>
        <p:spPr>
          <a:xfrm>
            <a:off x="4072572" y="1675602"/>
            <a:ext cx="332174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solidFill>
                    <a:srgbClr val="0FB29B"/>
                  </a:solidFill>
                </a:ln>
                <a:solidFill>
                  <a:srgbClr val="FFFF00"/>
                </a:solidFill>
                <a:effectLst/>
                <a:uLnTx/>
                <a:uFillTx/>
                <a:latin typeface="Arial" panose="020B0604020202020204" pitchFamily="34" charset="0"/>
                <a:ea typeface="杨任东竹石体-Semibold"/>
                <a:cs typeface="Arial" panose="020B0604020202020204" pitchFamily="34" charset="0"/>
                <a:sym typeface="Arial"/>
              </a:rPr>
              <a:t>Bài</a:t>
            </a:r>
            <a:r>
              <a:rPr kumimoji="0" lang="en-US" sz="4000" b="1" i="0" u="none" strike="noStrike" kern="0" cap="none" spc="0" normalizeH="0" baseline="0" noProof="0" dirty="0">
                <a:ln>
                  <a:solidFill>
                    <a:srgbClr val="0FB29B"/>
                  </a:solidFill>
                </a:ln>
                <a:solidFill>
                  <a:srgbClr val="FFFF00"/>
                </a:solidFill>
                <a:effectLst/>
                <a:uLnTx/>
                <a:uFillTx/>
                <a:latin typeface="Arial" panose="020B0604020202020204" pitchFamily="34" charset="0"/>
                <a:ea typeface="杨任东竹石体-Semibold"/>
                <a:cs typeface="Arial" panose="020B0604020202020204" pitchFamily="34" charset="0"/>
                <a:sym typeface="Arial"/>
              </a:rPr>
              <a:t> 6 – </a:t>
            </a:r>
            <a:r>
              <a:rPr kumimoji="0" lang="en-US" sz="4000" b="1" i="0" u="none" strike="noStrike" kern="0" cap="none" spc="0" normalizeH="0" baseline="0" noProof="0" dirty="0" err="1">
                <a:ln>
                  <a:solidFill>
                    <a:srgbClr val="0FB29B"/>
                  </a:solidFill>
                </a:ln>
                <a:solidFill>
                  <a:srgbClr val="FFFF00"/>
                </a:solidFill>
                <a:effectLst/>
                <a:uLnTx/>
                <a:uFillTx/>
                <a:latin typeface="Arial" panose="020B0604020202020204" pitchFamily="34" charset="0"/>
                <a:ea typeface="杨任东竹石体-Semibold"/>
                <a:cs typeface="Arial" panose="020B0604020202020204" pitchFamily="34" charset="0"/>
                <a:sym typeface="Arial"/>
              </a:rPr>
              <a:t>Tiết</a:t>
            </a:r>
            <a:r>
              <a:rPr kumimoji="0" lang="en-US" sz="4000" b="1" i="0" u="none" strike="noStrike" kern="0" cap="none" spc="0" normalizeH="0" baseline="0" noProof="0" dirty="0">
                <a:ln>
                  <a:solidFill>
                    <a:srgbClr val="0FB29B"/>
                  </a:solidFill>
                </a:ln>
                <a:solidFill>
                  <a:srgbClr val="FFFF00"/>
                </a:solidFill>
                <a:effectLst/>
                <a:uLnTx/>
                <a:uFillTx/>
                <a:latin typeface="Arial" panose="020B0604020202020204" pitchFamily="34" charset="0"/>
                <a:ea typeface="杨任东竹石体-Semibold"/>
                <a:cs typeface="Arial" panose="020B0604020202020204" pitchFamily="34" charset="0"/>
                <a:sym typeface="Arial"/>
              </a:rPr>
              <a:t> 4</a:t>
            </a:r>
          </a:p>
        </p:txBody>
      </p:sp>
      <p:sp>
        <p:nvSpPr>
          <p:cNvPr id="2" name="Rectangle 1">
            <a:extLst>
              <a:ext uri="{FF2B5EF4-FFF2-40B4-BE49-F238E27FC236}">
                <a16:creationId xmlns:a16="http://schemas.microsoft.com/office/drawing/2014/main" id="{132F2C87-6E4A-4E75-933B-1D3CA3CC75E6}"/>
              </a:ext>
            </a:extLst>
          </p:cNvPr>
          <p:cNvSpPr/>
          <p:nvPr/>
        </p:nvSpPr>
        <p:spPr>
          <a:xfrm>
            <a:off x="4167952" y="933905"/>
            <a:ext cx="3130985"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smtClean="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Arial" panose="020B0604020202020204" pitchFamily="34" charset="0"/>
                <a:ea typeface="杨任东竹石体-Semibold"/>
                <a:cs typeface="Arial" panose="020B0604020202020204" pitchFamily="34" charset="0"/>
                <a:sym typeface="Arial"/>
              </a:rPr>
              <a:t>Tiếng</a:t>
            </a:r>
            <a:r>
              <a:rPr kumimoji="0" lang="en-US" sz="4800" b="1" i="0" u="none" strike="noStrike" kern="0" cap="none" spc="0" normalizeH="0" baseline="0" noProof="0" dirty="0" smtClean="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4800" b="1" i="0" u="none" strike="noStrike" kern="0" cap="none" spc="0" normalizeH="0" baseline="0" noProof="0" dirty="0" err="1">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Arial" panose="020B0604020202020204" pitchFamily="34" charset="0"/>
                <a:ea typeface="杨任东竹石体-Semibold"/>
                <a:cs typeface="Arial" panose="020B0604020202020204" pitchFamily="34" charset="0"/>
                <a:sym typeface="Arial"/>
              </a:rPr>
              <a:t>Việt</a:t>
            </a:r>
            <a:endParaRPr kumimoji="0" lang="en-US" sz="4800" b="1" i="0" u="none" strike="noStrike" kern="0" cap="none" spc="0" normalizeH="0" baseline="0" noProof="0" dirty="0">
              <a:ln w="9525">
                <a:solidFill>
                  <a:srgbClr val="7030A0"/>
                </a:solidFill>
                <a:prstDash val="solid"/>
              </a:ln>
              <a:solidFill>
                <a:prstClr val="white"/>
              </a:solidFill>
              <a:effectLst>
                <a:outerShdw blurRad="12700" dist="38100" dir="2700000" algn="tl" rotWithShape="0">
                  <a:srgbClr val="5B9BD5">
                    <a:lumMod val="60000"/>
                    <a:lumOff val="40000"/>
                  </a:srgbClr>
                </a:outerShdw>
              </a:effectLst>
              <a:uLnTx/>
              <a:uFillTx/>
              <a:latin typeface="Arial" panose="020B0604020202020204" pitchFamily="34" charset="0"/>
              <a:ea typeface="杨任东竹石体-Semibold"/>
              <a:cs typeface="Arial" panose="020B0604020202020204" pitchFamily="34" charset="0"/>
              <a:sym typeface="Arial"/>
            </a:endParaRPr>
          </a:p>
        </p:txBody>
      </p:sp>
      <p:pic>
        <p:nvPicPr>
          <p:cNvPr id="3" name="Picture 2">
            <a:extLst>
              <a:ext uri="{FF2B5EF4-FFF2-40B4-BE49-F238E27FC236}">
                <a16:creationId xmlns:a16="http://schemas.microsoft.com/office/drawing/2014/main" id="{8E8A7EF4-B460-4F85-B7C8-400159723D45}"/>
              </a:ext>
            </a:extLst>
          </p:cNvPr>
          <p:cNvPicPr>
            <a:picLocks noChangeAspect="1"/>
          </p:cNvPicPr>
          <p:nvPr/>
        </p:nvPicPr>
        <p:blipFill>
          <a:blip r:embed="rId4"/>
          <a:stretch>
            <a:fillRect/>
          </a:stretch>
        </p:blipFill>
        <p:spPr>
          <a:xfrm>
            <a:off x="2296837" y="2294187"/>
            <a:ext cx="7821846" cy="1902117"/>
          </a:xfrm>
          <a:prstGeom prst="rect">
            <a:avLst/>
          </a:prstGeom>
        </p:spPr>
      </p:pic>
    </p:spTree>
    <p:extLst>
      <p:ext uri="{BB962C8B-B14F-4D97-AF65-F5344CB8AC3E}">
        <p14:creationId xmlns:p14="http://schemas.microsoft.com/office/powerpoint/2010/main" val="3480754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305" y="1756609"/>
            <a:ext cx="3454782" cy="4836695"/>
          </a:xfrm>
          <a:prstGeom prst="rect">
            <a:avLst/>
          </a:prstGeom>
        </p:spPr>
      </p:pic>
      <p:sp>
        <p:nvSpPr>
          <p:cNvPr id="20" name="Rectangle 9"/>
          <p:cNvSpPr>
            <a:spLocks noGrp="1" noChangeArrowheads="1"/>
          </p:cNvSpPr>
          <p:nvPr/>
        </p:nvSpPr>
        <p:spPr bwMode="auto">
          <a:xfrm>
            <a:off x="1053548" y="2432730"/>
            <a:ext cx="7156173"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văn</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và</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thực</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theo</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yêu</a:t>
            </a:r>
            <a:r>
              <a:rPr kumimoji="0" lang="en-US"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cầu</a:t>
            </a:r>
            <a:endParaRPr kumimoji="0" lang="zh-CN" altLang="zh-CN"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Rectangle 9"/>
          <p:cNvSpPr>
            <a:spLocks noGrp="1" noChangeArrowheads="1"/>
          </p:cNvSpPr>
          <p:nvPr/>
        </p:nvSpPr>
        <p:spPr bwMode="auto">
          <a:xfrm>
            <a:off x="2318805" y="1046070"/>
            <a:ext cx="4142154" cy="14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rPr>
              <a:t>1</a:t>
            </a:r>
            <a:endParaRPr kumimoji="0" lang="zh-CN" altLang="zh-CN" sz="7200" b="1" i="0" u="none" strike="noStrike" kern="1200" cap="none" spc="0" normalizeH="0" baseline="0" noProof="0" dirty="0">
              <a:ln>
                <a:noFill/>
              </a:ln>
              <a:solidFill>
                <a:srgbClr val="FFFF00"/>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5812280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sp>
        <p:nvSpPr>
          <p:cNvPr id="19" name="Rectangle 18">
            <a:extLst>
              <a:ext uri="{FF2B5EF4-FFF2-40B4-BE49-F238E27FC236}">
                <a16:creationId xmlns:a16="http://schemas.microsoft.com/office/drawing/2014/main" id="{57EBE67E-6ED1-4601-8630-EAE295B6A92D}"/>
              </a:ext>
            </a:extLst>
          </p:cNvPr>
          <p:cNvSpPr/>
          <p:nvPr/>
        </p:nvSpPr>
        <p:spPr>
          <a:xfrm>
            <a:off x="2267146" y="870299"/>
            <a:ext cx="10288781"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 đoạn văn dưới đây và cho biết:</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Đoạn văn thuật lại việc gì?</a:t>
            </a:r>
          </a:p>
          <a:p>
            <a:pPr marL="742950" marR="0" lvl="0" indent="-742950" algn="just" defTabSz="914400" rtl="0" eaLnBrk="1" fontAlgn="auto" latinLnBrk="0" hangingPunct="1">
              <a:lnSpc>
                <a:spcPct val="100000"/>
              </a:lnSpc>
              <a:spcBef>
                <a:spcPts val="0"/>
              </a:spcBef>
              <a:spcAft>
                <a:spcPts val="0"/>
              </a:spcAft>
              <a:buClr>
                <a:srgbClr val="000000"/>
              </a:buClr>
              <a:buSzTx/>
              <a:buFontTx/>
              <a:buAutoNum type="alphaLcPeriod"/>
              <a:tabLst/>
              <a:defRPr/>
            </a:pPr>
            <a:r>
              <a:rPr kumimoji="0" lang="vi-VN"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Các bước thực hiện việc đó.</a:t>
            </a:r>
          </a:p>
        </p:txBody>
      </p:sp>
      <p:sp>
        <p:nvSpPr>
          <p:cNvPr id="5" name="TextBox 4">
            <a:extLst>
              <a:ext uri="{FF2B5EF4-FFF2-40B4-BE49-F238E27FC236}">
                <a16:creationId xmlns:a16="http://schemas.microsoft.com/office/drawing/2014/main" id="{A04981E5-DA29-42D4-AFA3-340236E1E159}"/>
              </a:ext>
            </a:extLst>
          </p:cNvPr>
          <p:cNvSpPr txBox="1"/>
          <p:nvPr/>
        </p:nvSpPr>
        <p:spPr>
          <a:xfrm>
            <a:off x="1314450" y="2962275"/>
            <a:ext cx="9839325" cy="2677656"/>
          </a:xfrm>
          <a:prstGeom prst="rect">
            <a:avLst/>
          </a:prstGeom>
          <a:noFill/>
        </p:spPr>
        <p:txBody>
          <a:bodyPr wrap="square" rtlCol="0">
            <a:spAutoFit/>
          </a:bodyPr>
          <a:lstStyle/>
          <a:p>
            <a:pPr algn="just"/>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p>
          <a:p>
            <a:pPr algn="r"/>
            <a:r>
              <a:rPr lang="vi-VN" sz="28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(Kim Ngân)</a:t>
            </a:r>
          </a:p>
        </p:txBody>
      </p:sp>
    </p:spTree>
    <p:extLst>
      <p:ext uri="{BB962C8B-B14F-4D97-AF65-F5344CB8AC3E}">
        <p14:creationId xmlns:p14="http://schemas.microsoft.com/office/powerpoint/2010/main" val="18604226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Baloo" panose="03080902040302020200" pitchFamily="66" charset="0"/>
                <a:ea typeface="宋体" panose="02010600030101010101" pitchFamily="2" charset="-122"/>
                <a:cs typeface="Baloo" panose="03080902040302020200" pitchFamily="66"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xmln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xmln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xmln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Trình</a:t>
              </a:r>
              <a:r>
                <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66FF"/>
                  </a:solidFill>
                  <a:effectLst/>
                  <a:uLnTx/>
                  <a:uFillTx/>
                  <a:latin typeface="Pattaya" panose="00000500000000000000" pitchFamily="2" charset="-34"/>
                  <a:ea typeface="+mn-ea"/>
                  <a:cs typeface="Pattaya" panose="00000500000000000000" pitchFamily="2" charset="-34"/>
                </a:rPr>
                <a:t>bày</a:t>
              </a: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002711" y="1307326"/>
              <a:ext cx="15518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Nhận</a:t>
              </a:r>
              <a:r>
                <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rPr>
                <a:t> </a:t>
              </a:r>
              <a:r>
                <a:rPr kumimoji="0" lang="en-US" sz="3000" b="0" i="0" u="none" strike="noStrike" kern="1200" cap="none" spc="0" normalizeH="0" baseline="0" noProof="0" dirty="0" err="1">
                  <a:ln>
                    <a:noFill/>
                  </a:ln>
                  <a:solidFill>
                    <a:srgbClr val="00CC00"/>
                  </a:solidFill>
                  <a:effectLst/>
                  <a:uLnTx/>
                  <a:uFillTx/>
                  <a:latin typeface="Pattaya" panose="00000500000000000000" pitchFamily="2" charset="-34"/>
                  <a:ea typeface="+mn-ea"/>
                  <a:cs typeface="Pattaya" panose="00000500000000000000" pitchFamily="2" charset="-34"/>
                </a:rPr>
                <a:t>xét</a:t>
              </a:r>
              <a:endParaRPr kumimoji="0" lang="en-US" sz="3000" b="0" i="0" u="none" strike="noStrike" kern="1200" cap="none" spc="0" normalizeH="0" baseline="0" noProof="0" dirty="0">
                <a:ln>
                  <a:noFill/>
                </a:ln>
                <a:solidFill>
                  <a:srgbClr val="00CC00"/>
                </a:solidFill>
                <a:effectLst/>
                <a:uLnTx/>
                <a:uFillTx/>
                <a:latin typeface="Pattaya" panose="00000500000000000000" pitchFamily="2" charset="-34"/>
                <a:ea typeface="+mn-ea"/>
                <a:cs typeface="Pattaya" panose="00000500000000000000" pitchFamily="2" charset="-34"/>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021527" cy="954107"/>
          </a:xfrm>
          <a:custGeom>
            <a:avLst/>
            <a:gdLst>
              <a:gd name="connsiteX0" fmla="*/ 0 w 3021527"/>
              <a:gd name="connsiteY0" fmla="*/ 0 h 954107"/>
              <a:gd name="connsiteX1" fmla="*/ 3021527 w 3021527"/>
              <a:gd name="connsiteY1" fmla="*/ 0 h 954107"/>
              <a:gd name="connsiteX2" fmla="*/ 3021527 w 3021527"/>
              <a:gd name="connsiteY2" fmla="*/ 954107 h 954107"/>
              <a:gd name="connsiteX3" fmla="*/ 0 w 3021527"/>
              <a:gd name="connsiteY3" fmla="*/ 954107 h 954107"/>
              <a:gd name="connsiteX4" fmla="*/ 0 w 3021527"/>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527" h="954107" fill="none" extrusionOk="0">
                <a:moveTo>
                  <a:pt x="0" y="0"/>
                </a:moveTo>
                <a:cubicBezTo>
                  <a:pt x="668784" y="5222"/>
                  <a:pt x="2437773" y="24918"/>
                  <a:pt x="3021527" y="0"/>
                </a:cubicBezTo>
                <a:cubicBezTo>
                  <a:pt x="3046835" y="365569"/>
                  <a:pt x="3056072" y="532638"/>
                  <a:pt x="3021527" y="954107"/>
                </a:cubicBezTo>
                <a:cubicBezTo>
                  <a:pt x="2582634" y="789346"/>
                  <a:pt x="439982" y="1072257"/>
                  <a:pt x="0" y="954107"/>
                </a:cubicBezTo>
                <a:cubicBezTo>
                  <a:pt x="25104" y="519547"/>
                  <a:pt x="34190" y="155245"/>
                  <a:pt x="0" y="0"/>
                </a:cubicBezTo>
                <a:close/>
              </a:path>
              <a:path w="3021527" h="954107" stroke="0" extrusionOk="0">
                <a:moveTo>
                  <a:pt x="0" y="0"/>
                </a:moveTo>
                <a:cubicBezTo>
                  <a:pt x="949222" y="11849"/>
                  <a:pt x="1974788" y="-161459"/>
                  <a:pt x="3021527" y="0"/>
                </a:cubicBezTo>
                <a:cubicBezTo>
                  <a:pt x="2945711" y="168997"/>
                  <a:pt x="2974492" y="796602"/>
                  <a:pt x="3021527" y="954107"/>
                </a:cubicBezTo>
                <a:cubicBezTo>
                  <a:pt x="1576019" y="808247"/>
                  <a:pt x="1159108"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Chia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sẻ</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câu</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trả</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lời</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của</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nhóm</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trước</a:t>
            </a:r>
            <a:r>
              <a:rPr kumimoji="0" lang="en-US" sz="2800" b="0" i="0" u="none" strike="noStrike" kern="1200" cap="none" spc="0" normalizeH="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noProof="0" dirty="0" err="1">
                <a:ln>
                  <a:noFill/>
                </a:ln>
                <a:solidFill>
                  <a:srgbClr val="FF0066"/>
                </a:solidFill>
                <a:effectLst/>
                <a:uLnTx/>
                <a:uFillTx/>
                <a:latin typeface="Pattaya" panose="00000500000000000000" pitchFamily="2" charset="-34"/>
                <a:ea typeface="+mn-ea"/>
                <a:cs typeface="Pattaya" panose="00000500000000000000" pitchFamily="2" charset="-34"/>
              </a:rPr>
              <a:t>lớp</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476143" cy="954107"/>
          </a:xfrm>
          <a:custGeom>
            <a:avLst/>
            <a:gdLst>
              <a:gd name="connsiteX0" fmla="*/ 0 w 2476143"/>
              <a:gd name="connsiteY0" fmla="*/ 0 h 954107"/>
              <a:gd name="connsiteX1" fmla="*/ 2476143 w 2476143"/>
              <a:gd name="connsiteY1" fmla="*/ 0 h 954107"/>
              <a:gd name="connsiteX2" fmla="*/ 2476143 w 2476143"/>
              <a:gd name="connsiteY2" fmla="*/ 954107 h 954107"/>
              <a:gd name="connsiteX3" fmla="*/ 0 w 2476143"/>
              <a:gd name="connsiteY3" fmla="*/ 954107 h 954107"/>
              <a:gd name="connsiteX4" fmla="*/ 0 w 2476143"/>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143" h="954107" fill="none" extrusionOk="0">
                <a:moveTo>
                  <a:pt x="0" y="0"/>
                </a:moveTo>
                <a:cubicBezTo>
                  <a:pt x="313699" y="5222"/>
                  <a:pt x="2080220" y="24918"/>
                  <a:pt x="2476143" y="0"/>
                </a:cubicBezTo>
                <a:cubicBezTo>
                  <a:pt x="2501451" y="365569"/>
                  <a:pt x="2510688" y="532638"/>
                  <a:pt x="2476143" y="954107"/>
                </a:cubicBezTo>
                <a:cubicBezTo>
                  <a:pt x="1750939" y="789346"/>
                  <a:pt x="697821" y="1072257"/>
                  <a:pt x="0" y="954107"/>
                </a:cubicBezTo>
                <a:cubicBezTo>
                  <a:pt x="25104" y="519547"/>
                  <a:pt x="34190" y="155245"/>
                  <a:pt x="0" y="0"/>
                </a:cubicBezTo>
                <a:close/>
              </a:path>
              <a:path w="2476143" h="954107" stroke="0" extrusionOk="0">
                <a:moveTo>
                  <a:pt x="0" y="0"/>
                </a:moveTo>
                <a:cubicBezTo>
                  <a:pt x="1128329" y="11849"/>
                  <a:pt x="1446789" y="-161459"/>
                  <a:pt x="2476143" y="0"/>
                </a:cubicBezTo>
                <a:cubicBezTo>
                  <a:pt x="2400327" y="168997"/>
                  <a:pt x="2429108" y="796602"/>
                  <a:pt x="2476143" y="954107"/>
                </a:cubicBezTo>
                <a:cubicBezTo>
                  <a:pt x="1880332" y="808247"/>
                  <a:pt x="1012856"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Nhận</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xét</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góp</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ý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lịch</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sự</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cho</a:t>
            </a:r>
            <a:r>
              <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rPr>
              <a:t>  </a:t>
            </a:r>
            <a:r>
              <a:rPr kumimoji="0" lang="en-US" sz="2800" b="0" i="0" u="none" strike="noStrike" kern="1200" cap="none" spc="0" normalizeH="0" baseline="0" noProof="0" dirty="0" err="1">
                <a:ln>
                  <a:noFill/>
                </a:ln>
                <a:solidFill>
                  <a:srgbClr val="FF0066"/>
                </a:solidFill>
                <a:effectLst/>
                <a:uLnTx/>
                <a:uFillTx/>
                <a:latin typeface="Pattaya" panose="00000500000000000000" pitchFamily="2" charset="-34"/>
                <a:ea typeface="+mn-ea"/>
                <a:cs typeface="Pattaya" panose="00000500000000000000" pitchFamily="2" charset="-34"/>
              </a:rPr>
              <a:t>bạn</a:t>
            </a:r>
            <a:endParaRPr kumimoji="0" lang="en-US" sz="2800" b="0" i="0" u="none" strike="noStrike" kern="1200" cap="none" spc="0" normalizeH="0" baseline="0" noProof="0" dirty="0">
              <a:ln>
                <a:noFill/>
              </a:ln>
              <a:solidFill>
                <a:srgbClr val="FF0066"/>
              </a:solidFill>
              <a:effectLst/>
              <a:uLnTx/>
              <a:uFillTx/>
              <a:latin typeface="Pattaya" panose="00000500000000000000" pitchFamily="2" charset="-34"/>
              <a:ea typeface="+mn-ea"/>
              <a:cs typeface="Pattaya" panose="00000500000000000000" pitchFamily="2" charset="-34"/>
            </a:endParaRPr>
          </a:p>
        </p:txBody>
      </p:sp>
    </p:spTree>
    <p:extLst>
      <p:ext uri="{BB962C8B-B14F-4D97-AF65-F5344CB8AC3E}">
        <p14:creationId xmlns:p14="http://schemas.microsoft.com/office/powerpoint/2010/main" val="1447733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pic>
        <p:nvPicPr>
          <p:cNvPr id="17" name="图片 2">
            <a:extLst>
              <a:ext uri="{FF2B5EF4-FFF2-40B4-BE49-F238E27FC236}">
                <a16:creationId xmlns:a16="http://schemas.microsoft.com/office/drawing/2014/main" id="{5AFB7489-6AC1-4986-BF80-853694334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651" y="5200650"/>
            <a:ext cx="1898277" cy="1898277"/>
          </a:xfrm>
          <a:prstGeom prst="rect">
            <a:avLst/>
          </a:prstGeom>
        </p:spPr>
      </p:pic>
      <p:pic>
        <p:nvPicPr>
          <p:cNvPr id="11" name="图片 3">
            <a:extLst>
              <a:ext uri="{FF2B5EF4-FFF2-40B4-BE49-F238E27FC236}">
                <a16:creationId xmlns:a16="http://schemas.microsoft.com/office/drawing/2014/main" id="{6C4A65E1-1783-4AFE-97E3-32B614EA8F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27" y="4698628"/>
            <a:ext cx="2736478" cy="2736478"/>
          </a:xfrm>
          <a:prstGeom prst="rect">
            <a:avLst/>
          </a:prstGeom>
        </p:spPr>
      </p:pic>
      <p:sp>
        <p:nvSpPr>
          <p:cNvPr id="8" name="TextBox 7">
            <a:extLst>
              <a:ext uri="{FF2B5EF4-FFF2-40B4-BE49-F238E27FC236}">
                <a16:creationId xmlns:a16="http://schemas.microsoft.com/office/drawing/2014/main" id="{950B008D-40D1-4389-AB35-2B6744C6636B}"/>
              </a:ext>
            </a:extLst>
          </p:cNvPr>
          <p:cNvSpPr txBox="1"/>
          <p:nvPr/>
        </p:nvSpPr>
        <p:spPr>
          <a:xfrm>
            <a:off x="2372552" y="994524"/>
            <a:ext cx="8285100" cy="954107"/>
          </a:xfrm>
          <a:custGeom>
            <a:avLst/>
            <a:gdLst>
              <a:gd name="connsiteX0" fmla="*/ 0 w 8285100"/>
              <a:gd name="connsiteY0" fmla="*/ 0 h 954107"/>
              <a:gd name="connsiteX1" fmla="*/ 8285100 w 8285100"/>
              <a:gd name="connsiteY1" fmla="*/ 0 h 954107"/>
              <a:gd name="connsiteX2" fmla="*/ 8285100 w 8285100"/>
              <a:gd name="connsiteY2" fmla="*/ 954107 h 954107"/>
              <a:gd name="connsiteX3" fmla="*/ 0 w 8285100"/>
              <a:gd name="connsiteY3" fmla="*/ 954107 h 954107"/>
              <a:gd name="connsiteX4" fmla="*/ 0 w 8285100"/>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954107" fill="none" extrusionOk="0">
                <a:moveTo>
                  <a:pt x="0" y="0"/>
                </a:moveTo>
                <a:cubicBezTo>
                  <a:pt x="2778957" y="5222"/>
                  <a:pt x="6800452" y="24918"/>
                  <a:pt x="8285100" y="0"/>
                </a:cubicBezTo>
                <a:cubicBezTo>
                  <a:pt x="8310408" y="365569"/>
                  <a:pt x="8319645" y="532638"/>
                  <a:pt x="8285100" y="954107"/>
                </a:cubicBezTo>
                <a:cubicBezTo>
                  <a:pt x="6553102" y="789346"/>
                  <a:pt x="3294660" y="1072257"/>
                  <a:pt x="0" y="954107"/>
                </a:cubicBezTo>
                <a:cubicBezTo>
                  <a:pt x="25104" y="519547"/>
                  <a:pt x="34190" y="155245"/>
                  <a:pt x="0" y="0"/>
                </a:cubicBezTo>
                <a:close/>
              </a:path>
              <a:path w="8285100" h="954107" stroke="0" extrusionOk="0">
                <a:moveTo>
                  <a:pt x="0" y="0"/>
                </a:moveTo>
                <a:cubicBezTo>
                  <a:pt x="1038284" y="11849"/>
                  <a:pt x="7349982" y="-161459"/>
                  <a:pt x="8285100" y="0"/>
                </a:cubicBezTo>
                <a:cubicBezTo>
                  <a:pt x="8209284" y="168997"/>
                  <a:pt x="8238065" y="796602"/>
                  <a:pt x="8285100" y="954107"/>
                </a:cubicBezTo>
                <a:cubicBezTo>
                  <a:pt x="6121056" y="808247"/>
                  <a:pt x="214955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a. </a:t>
            </a:r>
            <a:r>
              <a:rPr lang="en-US" sz="2800" dirty="0" err="1">
                <a:latin typeface="Pattaya" panose="00000500000000000000" pitchFamily="2" charset="-34"/>
                <a:cs typeface="Pattaya" panose="00000500000000000000" pitchFamily="2" charset="-34"/>
              </a:rPr>
              <a:t>Đoạn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văn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thuật</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lại</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việc</a:t>
            </a:r>
            <a:r>
              <a:rPr lang="en-US" sz="2800" dirty="0">
                <a:latin typeface="Pattaya" panose="00000500000000000000" pitchFamily="2" charset="-34"/>
                <a:cs typeface="Pattaya" panose="00000500000000000000" pitchFamily="2" charset="-34"/>
              </a:rPr>
              <a:t> Nam </a:t>
            </a:r>
            <a:r>
              <a:rPr lang="en-US" sz="2800" dirty="0" err="1">
                <a:latin typeface="Pattaya" panose="00000500000000000000" pitchFamily="2" charset="-34"/>
                <a:cs typeface="Pattaya" panose="00000500000000000000" pitchFamily="2" charset="-34"/>
              </a:rPr>
              <a:t>chuẩn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bị</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thực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phẩm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để</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làm</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món</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trứng</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đúc</a:t>
            </a:r>
            <a:r>
              <a:rPr lang="en-US" sz="2800" dirty="0">
                <a:latin typeface="Pattaya" panose="00000500000000000000" pitchFamily="2" charset="-34"/>
                <a:cs typeface="Pattaya" panose="00000500000000000000" pitchFamily="2" charset="-34"/>
              </a:rPr>
              <a:t> </a:t>
            </a:r>
            <a:r>
              <a:rPr lang="en-US" sz="2800" dirty="0" err="1">
                <a:latin typeface="Pattaya" panose="00000500000000000000" pitchFamily="2" charset="-34"/>
                <a:cs typeface="Pattaya" panose="00000500000000000000" pitchFamily="2" charset="-34"/>
              </a:rPr>
              <a:t>thịt</a:t>
            </a:r>
            <a:r>
              <a:rPr lang="en-US" sz="2800" dirty="0">
                <a:latin typeface="Pattaya" panose="00000500000000000000" pitchFamily="2" charset="-34"/>
                <a:cs typeface="Pattaya" panose="00000500000000000000" pitchFamily="2" charset="-34"/>
              </a:rPr>
              <a:t>.</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90395450-F991-4672-8D22-484794E6CBF5}"/>
              </a:ext>
            </a:extLst>
          </p:cNvPr>
          <p:cNvSpPr txBox="1"/>
          <p:nvPr/>
        </p:nvSpPr>
        <p:spPr>
          <a:xfrm>
            <a:off x="2372552" y="2299449"/>
            <a:ext cx="8285100" cy="523220"/>
          </a:xfrm>
          <a:custGeom>
            <a:avLst/>
            <a:gdLst>
              <a:gd name="connsiteX0" fmla="*/ 0 w 8285100"/>
              <a:gd name="connsiteY0" fmla="*/ 0 h 523220"/>
              <a:gd name="connsiteX1" fmla="*/ 8285100 w 8285100"/>
              <a:gd name="connsiteY1" fmla="*/ 0 h 523220"/>
              <a:gd name="connsiteX2" fmla="*/ 8285100 w 8285100"/>
              <a:gd name="connsiteY2" fmla="*/ 523220 h 523220"/>
              <a:gd name="connsiteX3" fmla="*/ 0 w 8285100"/>
              <a:gd name="connsiteY3" fmla="*/ 523220 h 523220"/>
              <a:gd name="connsiteX4" fmla="*/ 0 w 8285100"/>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5100" h="523220" fill="none" extrusionOk="0">
                <a:moveTo>
                  <a:pt x="0" y="0"/>
                </a:moveTo>
                <a:cubicBezTo>
                  <a:pt x="2778957" y="5222"/>
                  <a:pt x="6800452" y="24918"/>
                  <a:pt x="8285100" y="0"/>
                </a:cubicBezTo>
                <a:cubicBezTo>
                  <a:pt x="8288481" y="143545"/>
                  <a:pt x="8330888" y="364357"/>
                  <a:pt x="8285100" y="523220"/>
                </a:cubicBezTo>
                <a:cubicBezTo>
                  <a:pt x="6553102" y="358459"/>
                  <a:pt x="3294660" y="641370"/>
                  <a:pt x="0" y="523220"/>
                </a:cubicBezTo>
                <a:cubicBezTo>
                  <a:pt x="19472" y="295114"/>
                  <a:pt x="34079" y="163437"/>
                  <a:pt x="0" y="0"/>
                </a:cubicBezTo>
                <a:close/>
              </a:path>
              <a:path w="8285100" h="523220" stroke="0" extrusionOk="0">
                <a:moveTo>
                  <a:pt x="0" y="0"/>
                </a:moveTo>
                <a:cubicBezTo>
                  <a:pt x="1038284" y="11849"/>
                  <a:pt x="7349982" y="-161459"/>
                  <a:pt x="8285100" y="0"/>
                </a:cubicBezTo>
                <a:cubicBezTo>
                  <a:pt x="8259212" y="136655"/>
                  <a:pt x="8260332" y="451084"/>
                  <a:pt x="8285100" y="523220"/>
                </a:cubicBezTo>
                <a:cubicBezTo>
                  <a:pt x="6121056" y="377360"/>
                  <a:pt x="2149555" y="444896"/>
                  <a:pt x="0" y="523220"/>
                </a:cubicBezTo>
                <a:cubicBezTo>
                  <a:pt x="-36542" y="352608"/>
                  <a:pt x="-23037" y="25650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r>
              <a:rPr lang="en-US" sz="2800" dirty="0">
                <a:latin typeface="Pattaya" panose="00000500000000000000" pitchFamily="2" charset="-34"/>
                <a:cs typeface="Pattaya" panose="00000500000000000000" pitchFamily="2" charset="-34"/>
              </a:rPr>
              <a:t>b. </a:t>
            </a:r>
            <a:r>
              <a:rPr lang="vi-VN" sz="2800" dirty="0">
                <a:latin typeface="Pattaya" panose="00000500000000000000" pitchFamily="2" charset="-34"/>
                <a:cs typeface="Pattaya" panose="00000500000000000000" pitchFamily="2" charset="-34"/>
              </a:rPr>
              <a:t>Các bước thực hiện:</a:t>
            </a:r>
            <a:endParaRPr kumimoji="0" lang="vi-VN" sz="2800" b="0" i="0" u="none" strike="noStrike" kern="1200" cap="none" spc="0" normalizeH="0" baseline="0" noProof="0" dirty="0">
              <a:ln>
                <a:noFill/>
              </a:ln>
              <a:solidFill>
                <a:srgbClr val="FF0066"/>
              </a:solidFill>
              <a:effectLst/>
              <a:uLnTx/>
              <a:uFillTx/>
              <a:latin typeface="Pattaya" panose="00000500000000000000" pitchFamily="2" charset="-34"/>
              <a:cs typeface="Pattaya" panose="00000500000000000000" pitchFamily="2" charset="-34"/>
            </a:endParaRPr>
          </a:p>
        </p:txBody>
      </p:sp>
      <p:sp>
        <p:nvSpPr>
          <p:cNvPr id="12" name="TextBox 11">
            <a:extLst>
              <a:ext uri="{FF2B5EF4-FFF2-40B4-BE49-F238E27FC236}">
                <a16:creationId xmlns:a16="http://schemas.microsoft.com/office/drawing/2014/main" id="{697C4406-6BBB-4287-8921-58A1C4CCEB49}"/>
              </a:ext>
            </a:extLst>
          </p:cNvPr>
          <p:cNvSpPr txBox="1"/>
          <p:nvPr/>
        </p:nvSpPr>
        <p:spPr>
          <a:xfrm>
            <a:off x="2492768" y="3244334"/>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1: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Rửa sạch thịt rồi xay nhỏ</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F3CB41A-80A6-44D8-90CF-2346E5A382F9}"/>
              </a:ext>
            </a:extLst>
          </p:cNvPr>
          <p:cNvSpPr txBox="1"/>
          <p:nvPr/>
        </p:nvSpPr>
        <p:spPr>
          <a:xfrm>
            <a:off x="2492768" y="3958709"/>
            <a:ext cx="8601952" cy="1200329"/>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2</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Đập trứng vào bát, cho thêm thịt xay, hành khô, nước mắm và muối.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684FDE8E-F2D9-426A-A659-2117CDB759AC}"/>
              </a:ext>
            </a:extLst>
          </p:cNvPr>
          <p:cNvSpPr txBox="1"/>
          <p:nvPr/>
        </p:nvSpPr>
        <p:spPr>
          <a:xfrm>
            <a:off x="2492768" y="5227082"/>
            <a:ext cx="6657974" cy="646331"/>
          </a:xfrm>
          <a:prstGeom prst="rect">
            <a:avLst/>
          </a:prstGeom>
          <a:noFill/>
        </p:spPr>
        <p:txBody>
          <a:bodyPr wrap="square">
            <a:spAutoFit/>
          </a:bodyPr>
          <a:lstStyle/>
          <a:p>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Bước 3: </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Đánh đều tất cả</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48047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66313B62-D3FF-4CB1-B79E-F07E2F67EB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
            <a:extLst>
              <a:ext uri="{FF2B5EF4-FFF2-40B4-BE49-F238E27FC236}">
                <a16:creationId xmlns:a16="http://schemas.microsoft.com/office/drawing/2014/main" id="{0DD4AE37-0902-4CD1-9AC8-CD864CF1F9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88" r="17656" b="6094"/>
          <a:stretch/>
        </p:blipFill>
        <p:spPr>
          <a:xfrm rot="5400000">
            <a:off x="2954728" y="-2954727"/>
            <a:ext cx="6858001" cy="12767456"/>
          </a:xfrm>
          <a:prstGeom prst="rect">
            <a:avLst/>
          </a:prstGeom>
          <a:ln>
            <a:noFill/>
          </a:ln>
          <a:effectLst>
            <a:outerShdw blurRad="190500" algn="tl" rotWithShape="0">
              <a:srgbClr val="000000">
                <a:alpha val="70000"/>
              </a:srgbClr>
            </a:outerShdw>
          </a:effectLst>
        </p:spPr>
      </p:pic>
      <p:sp>
        <p:nvSpPr>
          <p:cNvPr id="4" name="AutoShape 3">
            <a:extLst>
              <a:ext uri="{FF2B5EF4-FFF2-40B4-BE49-F238E27FC236}">
                <a16:creationId xmlns:a16="http://schemas.microsoft.com/office/drawing/2014/main" id="{9A776BA4-3C16-403A-81DE-FCB695E919C2}"/>
              </a:ext>
            </a:extLst>
          </p:cNvPr>
          <p:cNvSpPr>
            <a:spLocks noChangeAspect="1" noChangeArrowheads="1" noTextEdit="1"/>
          </p:cNvSpPr>
          <p:nvPr/>
        </p:nvSpPr>
        <p:spPr bwMode="auto">
          <a:xfrm>
            <a:off x="8626475" y="1638985"/>
            <a:ext cx="3032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nvGrpSpPr>
          <p:cNvPr id="5" name="Group 4">
            <a:extLst>
              <a:ext uri="{FF2B5EF4-FFF2-40B4-BE49-F238E27FC236}">
                <a16:creationId xmlns:a16="http://schemas.microsoft.com/office/drawing/2014/main" id="{E845A370-48B2-4F7F-9638-9C2A94040BA0}"/>
              </a:ext>
            </a:extLst>
          </p:cNvPr>
          <p:cNvGrpSpPr/>
          <p:nvPr/>
        </p:nvGrpSpPr>
        <p:grpSpPr>
          <a:xfrm>
            <a:off x="8012404" y="1234073"/>
            <a:ext cx="3054350" cy="1895475"/>
            <a:chOff x="9144000" y="-12700"/>
            <a:chExt cx="3054350" cy="1895475"/>
          </a:xfrm>
        </p:grpSpPr>
        <p:sp>
          <p:nvSpPr>
            <p:cNvPr id="6" name="Rectangle 5">
              <a:extLst>
                <a:ext uri="{FF2B5EF4-FFF2-40B4-BE49-F238E27FC236}">
                  <a16:creationId xmlns:a16="http://schemas.microsoft.com/office/drawing/2014/main" id="{8B46BCB8-4710-40B2-8119-3F79F45C6765}"/>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66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altLang="zh-CN" sz="6600" b="0" i="0" u="none" strike="noStrike" kern="0" cap="none" spc="0" normalizeH="0" baseline="0" noProof="0" dirty="0" err="1">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zh-CN" altLang="zh-CN" sz="1800" b="0" i="0" u="none" strike="noStrike" kern="0" cap="none" spc="0" normalizeH="0" baseline="0" noProof="0" dirty="0">
                <a:ln w="12700">
                  <a:solidFill>
                    <a:srgbClr val="FFFF66"/>
                  </a:solidFill>
                  <a:prstDash val="sysDash"/>
                </a:ln>
                <a:solidFill>
                  <a:srgbClr val="FF0066"/>
                </a:solidFill>
                <a:effectLst>
                  <a:glow rad="101600">
                    <a:srgbClr val="F17475">
                      <a:satMod val="175000"/>
                      <a:alpha val="40000"/>
                    </a:srgb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900F3D5-8123-4282-8F5B-2CD629A7F74E}"/>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8" name="Freeform 6">
                <a:extLst>
                  <a:ext uri="{FF2B5EF4-FFF2-40B4-BE49-F238E27FC236}">
                    <a16:creationId xmlns:a16="http://schemas.microsoft.com/office/drawing/2014/main" id="{111156EF-E85B-49FB-9ABB-909DC4A50693}"/>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xmln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7">
                <a:extLst>
                  <a:ext uri="{FF2B5EF4-FFF2-40B4-BE49-F238E27FC236}">
                    <a16:creationId xmlns:a16="http://schemas.microsoft.com/office/drawing/2014/main" id="{E806BB44-AB64-4C7D-AA6A-AE697225585C}"/>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xmln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8">
                <a:extLst>
                  <a:ext uri="{FF2B5EF4-FFF2-40B4-BE49-F238E27FC236}">
                    <a16:creationId xmlns:a16="http://schemas.microsoft.com/office/drawing/2014/main" id="{46F0C755-8721-43E2-9EDA-2FCC33D8F120}"/>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xmln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Group 10">
            <a:extLst>
              <a:ext uri="{FF2B5EF4-FFF2-40B4-BE49-F238E27FC236}">
                <a16:creationId xmlns:a16="http://schemas.microsoft.com/office/drawing/2014/main" id="{DD9CBB44-DC35-4A66-B8CC-13F836CFC32B}"/>
              </a:ext>
            </a:extLst>
          </p:cNvPr>
          <p:cNvGrpSpPr/>
          <p:nvPr/>
        </p:nvGrpSpPr>
        <p:grpSpPr>
          <a:xfrm>
            <a:off x="3514693" y="2215148"/>
            <a:ext cx="2017727" cy="1828800"/>
            <a:chOff x="1198800" y="1420752"/>
            <a:chExt cx="2017727" cy="1828800"/>
          </a:xfrm>
        </p:grpSpPr>
        <p:pic>
          <p:nvPicPr>
            <p:cNvPr id="12" name="图片 7">
              <a:extLst>
                <a:ext uri="{FF2B5EF4-FFF2-40B4-BE49-F238E27FC236}">
                  <a16:creationId xmlns:a16="http://schemas.microsoft.com/office/drawing/2014/main" id="{D3E1EEC3-3931-454A-A2F9-72F84891B51A}"/>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13" name="TextBox 12">
              <a:extLst>
                <a:ext uri="{FF2B5EF4-FFF2-40B4-BE49-F238E27FC236}">
                  <a16:creationId xmlns:a16="http://schemas.microsoft.com/office/drawing/2014/main" id="{16EFDFF8-7509-4D6D-9B20-0054AD0B2978}"/>
                </a:ext>
              </a:extLst>
            </p:cNvPr>
            <p:cNvSpPr txBox="1"/>
            <p:nvPr/>
          </p:nvSpPr>
          <p:spPr>
            <a:xfrm>
              <a:off x="1387014" y="2113002"/>
              <a:ext cx="16412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66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3000" b="1" i="0" u="none" strike="noStrike" kern="1200" cap="none" spc="0" normalizeH="0" baseline="0" noProof="0" dirty="0">
                  <a:ln>
                    <a:noFill/>
                  </a:ln>
                  <a:solidFill>
                    <a:srgbClr val="0066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1" i="0" u="none" strike="noStrike" kern="1200" cap="none" spc="0" normalizeH="0" baseline="0" noProof="0" dirty="0" err="1">
                  <a:ln>
                    <a:noFill/>
                  </a:ln>
                  <a:solidFill>
                    <a:srgbClr val="0066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3000" b="1" i="0" u="none" strike="noStrike" kern="1200" cap="none" spc="0" normalizeH="0" baseline="0" noProof="0" dirty="0">
                <a:ln>
                  <a:noFill/>
                </a:ln>
                <a:solidFill>
                  <a:srgbClr val="0066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descr="A picture containing text, toy, doll&#10;&#10;Description automatically generated">
            <a:extLst>
              <a:ext uri="{FF2B5EF4-FFF2-40B4-BE49-F238E27FC236}">
                <a16:creationId xmlns:a16="http://schemas.microsoft.com/office/drawing/2014/main" id="{BDE90E39-0ED7-4B65-BB8E-D2BDCE34DD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28900" y="3705185"/>
            <a:ext cx="1733550" cy="3236120"/>
          </a:xfrm>
          <a:prstGeom prst="rect">
            <a:avLst/>
          </a:prstGeom>
        </p:spPr>
      </p:pic>
      <p:pic>
        <p:nvPicPr>
          <p:cNvPr id="15" name="Picture 14" descr="A picture containing text, toy, doll&#10;&#10;Description automatically generated">
            <a:extLst>
              <a:ext uri="{FF2B5EF4-FFF2-40B4-BE49-F238E27FC236}">
                <a16:creationId xmlns:a16="http://schemas.microsoft.com/office/drawing/2014/main" id="{D5328B66-FA67-4C56-86C6-2FFFA01EC2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3888" y="3752850"/>
            <a:ext cx="1562239" cy="3106738"/>
          </a:xfrm>
          <a:prstGeom prst="rect">
            <a:avLst/>
          </a:prstGeom>
        </p:spPr>
      </p:pic>
      <p:grpSp>
        <p:nvGrpSpPr>
          <p:cNvPr id="16" name="Group 15">
            <a:extLst>
              <a:ext uri="{FF2B5EF4-FFF2-40B4-BE49-F238E27FC236}">
                <a16:creationId xmlns:a16="http://schemas.microsoft.com/office/drawing/2014/main" id="{13B1EAEF-CBFB-420E-BE79-0A2D9F5E5CFE}"/>
              </a:ext>
            </a:extLst>
          </p:cNvPr>
          <p:cNvGrpSpPr/>
          <p:nvPr/>
        </p:nvGrpSpPr>
        <p:grpSpPr>
          <a:xfrm>
            <a:off x="5612380" y="1804149"/>
            <a:ext cx="2017726" cy="1828800"/>
            <a:chOff x="3769768" y="601490"/>
            <a:chExt cx="2017726" cy="1828800"/>
          </a:xfrm>
        </p:grpSpPr>
        <p:pic>
          <p:nvPicPr>
            <p:cNvPr id="17" name="图片 2">
              <a:extLst>
                <a:ext uri="{FF2B5EF4-FFF2-40B4-BE49-F238E27FC236}">
                  <a16:creationId xmlns:a16="http://schemas.microsoft.com/office/drawing/2014/main" id="{1AFBCCD2-F1FC-453B-ABF5-B63883F44919}"/>
                </a:ext>
              </a:extLst>
            </p:cNvPr>
            <p:cNvPicPr>
              <a:picLocks noChangeAspect="1"/>
            </p:cNvPicPr>
            <p:nvPr/>
          </p:nvPicPr>
          <p:blipFill>
            <a:blip r:embed="rId4"/>
            <a:stretch>
              <a:fillRect/>
            </a:stretch>
          </p:blipFill>
          <p:spPr>
            <a:xfrm flipH="1">
              <a:off x="3769768" y="601490"/>
              <a:ext cx="2017726" cy="1828800"/>
            </a:xfrm>
            <a:prstGeom prst="rect">
              <a:avLst/>
            </a:prstGeom>
          </p:spPr>
        </p:pic>
        <p:sp>
          <p:nvSpPr>
            <p:cNvPr id="18" name="TextBox 17">
              <a:extLst>
                <a:ext uri="{FF2B5EF4-FFF2-40B4-BE49-F238E27FC236}">
                  <a16:creationId xmlns:a16="http://schemas.microsoft.com/office/drawing/2014/main" id="{66D7FB22-EF1D-4005-8447-3A39740FCD22}"/>
                </a:ext>
              </a:extLst>
            </p:cNvPr>
            <p:cNvSpPr txBox="1"/>
            <p:nvPr/>
          </p:nvSpPr>
          <p:spPr>
            <a:xfrm>
              <a:off x="4002711" y="1307326"/>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CC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000" b="1" i="0" u="none" strike="noStrike" kern="1200" cap="none" spc="0" normalizeH="0" baseline="0" noProof="0" dirty="0">
                  <a:ln>
                    <a:noFill/>
                  </a:ln>
                  <a:solidFill>
                    <a:srgbClr val="00CC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1" i="0" u="none" strike="noStrike" kern="1200" cap="none" spc="0" normalizeH="0" baseline="0" noProof="0" dirty="0" err="1">
                  <a:ln>
                    <a:noFill/>
                  </a:ln>
                  <a:solidFill>
                    <a:srgbClr val="00CC00"/>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000" b="1" i="0" u="none" strike="noStrike" kern="1200" cap="none" spc="0" normalizeH="0" baseline="0" noProof="0" dirty="0">
                <a:ln>
                  <a:noFill/>
                </a:ln>
                <a:solidFill>
                  <a:srgbClr val="00CC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52ECFA3C-C3F4-459F-8E44-00BF22304391}"/>
              </a:ext>
            </a:extLst>
          </p:cNvPr>
          <p:cNvSpPr txBox="1"/>
          <p:nvPr/>
        </p:nvSpPr>
        <p:spPr>
          <a:xfrm>
            <a:off x="681380" y="1804149"/>
            <a:ext cx="3338170" cy="1077218"/>
          </a:xfrm>
          <a:custGeom>
            <a:avLst/>
            <a:gdLst>
              <a:gd name="connsiteX0" fmla="*/ 0 w 3338170"/>
              <a:gd name="connsiteY0" fmla="*/ 0 h 1077218"/>
              <a:gd name="connsiteX1" fmla="*/ 3338170 w 3338170"/>
              <a:gd name="connsiteY1" fmla="*/ 0 h 1077218"/>
              <a:gd name="connsiteX2" fmla="*/ 3338170 w 3338170"/>
              <a:gd name="connsiteY2" fmla="*/ 1077218 h 1077218"/>
              <a:gd name="connsiteX3" fmla="*/ 0 w 3338170"/>
              <a:gd name="connsiteY3" fmla="*/ 1077218 h 1077218"/>
              <a:gd name="connsiteX4" fmla="*/ 0 w 3338170"/>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8170" h="1077218" fill="none" extrusionOk="0">
                <a:moveTo>
                  <a:pt x="0" y="0"/>
                </a:moveTo>
                <a:cubicBezTo>
                  <a:pt x="1351117" y="5222"/>
                  <a:pt x="1785022" y="24918"/>
                  <a:pt x="3338170" y="0"/>
                </a:cubicBezTo>
                <a:cubicBezTo>
                  <a:pt x="3376032" y="476103"/>
                  <a:pt x="3279567" y="631043"/>
                  <a:pt x="3338170" y="1077218"/>
                </a:cubicBezTo>
                <a:cubicBezTo>
                  <a:pt x="2229680" y="912457"/>
                  <a:pt x="789104" y="1195368"/>
                  <a:pt x="0" y="1077218"/>
                </a:cubicBezTo>
                <a:cubicBezTo>
                  <a:pt x="-64117" y="630482"/>
                  <a:pt x="88888" y="487727"/>
                  <a:pt x="0" y="0"/>
                </a:cubicBezTo>
                <a:close/>
              </a:path>
              <a:path w="3338170" h="1077218" stroke="0" extrusionOk="0">
                <a:moveTo>
                  <a:pt x="0" y="0"/>
                </a:moveTo>
                <a:cubicBezTo>
                  <a:pt x="1283609" y="11849"/>
                  <a:pt x="2736740" y="-161459"/>
                  <a:pt x="3338170" y="0"/>
                </a:cubicBezTo>
                <a:cubicBezTo>
                  <a:pt x="3390205" y="144312"/>
                  <a:pt x="3430313" y="673209"/>
                  <a:pt x="3338170" y="1077218"/>
                </a:cubicBezTo>
                <a:cubicBezTo>
                  <a:pt x="1878010" y="931358"/>
                  <a:pt x="1284941"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200" b="0" i="0" u="none" strike="noStrike" kern="1200" cap="none" spc="0" normalizeH="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0" i="0" u="none" strike="noStrike" kern="1200" cap="none" spc="0" normalizeH="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3200" b="0" i="0" u="none" strike="noStrike" kern="1200" cap="none" spc="0" normalizeH="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rang </a:t>
            </a:r>
            <a:r>
              <a:rPr kumimoji="0" lang="en-US" sz="3200" b="0" i="0" u="none" strike="noStrike" kern="1200" cap="none" spc="0" normalizeH="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thịt</a:t>
            </a:r>
            <a:endParaRPr kumimoji="0" lang="vi-VN"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336CFD33-42DA-4406-B1B3-29E2C67314F4}"/>
              </a:ext>
            </a:extLst>
          </p:cNvPr>
          <p:cNvSpPr txBox="1"/>
          <p:nvPr/>
        </p:nvSpPr>
        <p:spPr>
          <a:xfrm>
            <a:off x="8436445" y="4043948"/>
            <a:ext cx="2810675" cy="1569660"/>
          </a:xfrm>
          <a:custGeom>
            <a:avLst/>
            <a:gdLst>
              <a:gd name="connsiteX0" fmla="*/ 0 w 2810675"/>
              <a:gd name="connsiteY0" fmla="*/ 0 h 1569660"/>
              <a:gd name="connsiteX1" fmla="*/ 2810675 w 2810675"/>
              <a:gd name="connsiteY1" fmla="*/ 0 h 1569660"/>
              <a:gd name="connsiteX2" fmla="*/ 2810675 w 2810675"/>
              <a:gd name="connsiteY2" fmla="*/ 1569660 h 1569660"/>
              <a:gd name="connsiteX3" fmla="*/ 0 w 2810675"/>
              <a:gd name="connsiteY3" fmla="*/ 1569660 h 1569660"/>
              <a:gd name="connsiteX4" fmla="*/ 0 w 28106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0675" h="1569660" fill="none" extrusionOk="0">
                <a:moveTo>
                  <a:pt x="0" y="0"/>
                </a:moveTo>
                <a:cubicBezTo>
                  <a:pt x="423342" y="5222"/>
                  <a:pt x="1430812" y="24918"/>
                  <a:pt x="2810675" y="0"/>
                </a:cubicBezTo>
                <a:cubicBezTo>
                  <a:pt x="2908236" y="257633"/>
                  <a:pt x="2762284" y="890565"/>
                  <a:pt x="2810675" y="1569660"/>
                </a:cubicBezTo>
                <a:cubicBezTo>
                  <a:pt x="1754161" y="1404899"/>
                  <a:pt x="776725" y="1687810"/>
                  <a:pt x="0" y="1569660"/>
                </a:cubicBezTo>
                <a:cubicBezTo>
                  <a:pt x="-74708" y="1232144"/>
                  <a:pt x="128259" y="683735"/>
                  <a:pt x="0" y="0"/>
                </a:cubicBezTo>
                <a:close/>
              </a:path>
              <a:path w="2810675" h="1569660" stroke="0" extrusionOk="0">
                <a:moveTo>
                  <a:pt x="0" y="0"/>
                </a:moveTo>
                <a:cubicBezTo>
                  <a:pt x="286166" y="11849"/>
                  <a:pt x="2458121" y="-161459"/>
                  <a:pt x="2810675" y="0"/>
                </a:cubicBezTo>
                <a:cubicBezTo>
                  <a:pt x="2784787" y="662121"/>
                  <a:pt x="2880087" y="1402874"/>
                  <a:pt x="2810675" y="1569660"/>
                </a:cubicBezTo>
                <a:cubicBezTo>
                  <a:pt x="1982366" y="1423800"/>
                  <a:pt x="1379574"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r>
              <a:rPr kumimoji="0" lang="en-US"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r>
              <a:rPr kumimoji="0" lang="en-US"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3200" b="0"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454692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out)">
                                      <p:cBhvr>
                                        <p:cTn id="26" dur="500"/>
                                        <p:tgtEl>
                                          <p:spTgt spid="16"/>
                                        </p:tgtEl>
                                      </p:cBhvr>
                                    </p:animEffect>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238</Words>
  <Application>Microsoft Office PowerPoint</Application>
  <PresentationFormat>Widescreen</PresentationFormat>
  <Paragraphs>28</Paragraphs>
  <Slides>6</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vt:i4>
      </vt:variant>
    </vt:vector>
  </HeadingPairs>
  <TitlesOfParts>
    <vt:vector size="17" baseType="lpstr">
      <vt:lpstr>Arial-Rounded</vt:lpstr>
      <vt:lpstr>Calibri</vt:lpstr>
      <vt:lpstr>Pattaya</vt:lpstr>
      <vt:lpstr>等线</vt:lpstr>
      <vt:lpstr>Arial</vt:lpstr>
      <vt:lpstr>Baloo</vt:lpstr>
      <vt:lpstr>宋体</vt:lpstr>
      <vt:lpstr>杨任东竹石体-Semibold</vt:lpstr>
      <vt:lpstr>Calibri Light</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24</cp:revision>
  <dcterms:created xsi:type="dcterms:W3CDTF">2022-06-14T14:46:06Z</dcterms:created>
  <dcterms:modified xsi:type="dcterms:W3CDTF">2023-09-15T05:15:10Z</dcterms:modified>
</cp:coreProperties>
</file>