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8" r:id="rId3"/>
    <p:sldId id="265" r:id="rId4"/>
    <p:sldId id="264" r:id="rId5"/>
    <p:sldId id="316" r:id="rId6"/>
    <p:sldId id="286" r:id="rId7"/>
    <p:sldId id="296" r:id="rId8"/>
    <p:sldId id="272" r:id="rId9"/>
    <p:sldId id="318" r:id="rId10"/>
    <p:sldId id="315" r:id="rId11"/>
    <p:sldId id="295" r:id="rId12"/>
    <p:sldId id="320" r:id="rId13"/>
    <p:sldId id="321" r:id="rId14"/>
    <p:sldId id="299" r:id="rId15"/>
    <p:sldId id="322" r:id="rId16"/>
    <p:sldId id="300" r:id="rId17"/>
    <p:sldId id="323" r:id="rId18"/>
    <p:sldId id="301" r:id="rId19"/>
    <p:sldId id="269" r:id="rId20"/>
    <p:sldId id="324" r:id="rId21"/>
    <p:sldId id="302" r:id="rId22"/>
    <p:sldId id="304" r:id="rId23"/>
    <p:sldId id="303" r:id="rId24"/>
    <p:sldId id="305" r:id="rId25"/>
    <p:sldId id="306" r:id="rId26"/>
    <p:sldId id="307" r:id="rId27"/>
    <p:sldId id="312" r:id="rId28"/>
    <p:sldId id="325" r:id="rId29"/>
    <p:sldId id="271" r:id="rId30"/>
    <p:sldId id="310" r:id="rId31"/>
    <p:sldId id="311" r:id="rId32"/>
    <p:sldId id="326" r:id="rId33"/>
    <p:sldId id="290" r:id="rId34"/>
    <p:sldId id="5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9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14/09/2023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71610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5589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56569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416565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302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5501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7480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6649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81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81065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20086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918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68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482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D1DDAAB-2F96-42A6-8316-7703CCB9B4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62073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9.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20.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49.emf"/><Relationship Id="rId10" Type="http://schemas.openxmlformats.org/officeDocument/2006/relationships/image" Target="../media/image45.png"/><Relationship Id="rId4" Type="http://schemas.openxmlformats.org/officeDocument/2006/relationships/image" Target="../media/image50.emf"/><Relationship Id="rId9" Type="http://schemas.openxmlformats.org/officeDocument/2006/relationships/image" Target="../media/image20.emf"/></Relationships>
</file>

<file path=ppt/slides/_rels/slide2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0.emf"/><Relationship Id="rId7"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9.emf"/><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0.emf"/><Relationship Id="rId5" Type="http://schemas.openxmlformats.org/officeDocument/2006/relationships/image" Target="../media/image49.emf"/><Relationship Id="rId10" Type="http://schemas.openxmlformats.org/officeDocument/2006/relationships/image" Target="../media/image52.png"/><Relationship Id="rId4" Type="http://schemas.openxmlformats.org/officeDocument/2006/relationships/image" Target="../media/image50.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sp>
        <p:nvSpPr>
          <p:cNvPr id="14" name="îṥḷíďê">
            <a:extLst>
              <a:ext uri="{FF2B5EF4-FFF2-40B4-BE49-F238E27FC236}">
                <a16:creationId xmlns:a16="http://schemas.microsoft.com/office/drawing/2014/main" id="{B66ED036-63CF-4B1F-BBB4-5B4CF5F4DC4C}"/>
              </a:ext>
            </a:extLst>
          </p:cNvPr>
          <p:cNvSpPr/>
          <p:nvPr/>
        </p:nvSpPr>
        <p:spPr bwMode="auto">
          <a:xfrm>
            <a:off x="2866962" y="339913"/>
            <a:ext cx="6843940" cy="71576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pic>
        <p:nvPicPr>
          <p:cNvPr id="9" name="Picture 8" descr="Logo&#10;&#10;Description automatically generated">
            <a:extLst>
              <a:ext uri="{FF2B5EF4-FFF2-40B4-BE49-F238E27FC236}">
                <a16:creationId xmlns:a16="http://schemas.microsoft.com/office/drawing/2014/main"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2738442"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id="{C6B27857-85AE-4B01-AE7C-8A28342B0EA2}"/>
              </a:ext>
            </a:extLst>
          </p:cNvPr>
          <p:cNvCxnSpPr>
            <a:cxnSpLocks/>
          </p:cNvCxnSpPr>
          <p:nvPr/>
        </p:nvCxnSpPr>
        <p:spPr>
          <a:xfrm flipH="1">
            <a:off x="8486775" y="181352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389F26-EF05-4369-9BE1-4E2DF6A0A0ED}"/>
              </a:ext>
            </a:extLst>
          </p:cNvPr>
          <p:cNvCxnSpPr>
            <a:cxnSpLocks/>
          </p:cNvCxnSpPr>
          <p:nvPr/>
        </p:nvCxnSpPr>
        <p:spPr>
          <a:xfrm flipH="1">
            <a:off x="3750909"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B089A53-0932-4086-AAB1-679E925ADE90}"/>
              </a:ext>
            </a:extLst>
          </p:cNvPr>
          <p:cNvCxnSpPr>
            <a:cxnSpLocks/>
          </p:cNvCxnSpPr>
          <p:nvPr/>
        </p:nvCxnSpPr>
        <p:spPr>
          <a:xfrm flipH="1">
            <a:off x="8625819" y="220290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0376CBF-6FEE-43F1-AC9B-B233229B6C66}"/>
              </a:ext>
            </a:extLst>
          </p:cNvPr>
          <p:cNvCxnSpPr>
            <a:cxnSpLocks/>
          </p:cNvCxnSpPr>
          <p:nvPr/>
        </p:nvCxnSpPr>
        <p:spPr>
          <a:xfrm flipH="1">
            <a:off x="8728391"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60097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37708"/>
            <a:ext cx="11742310" cy="5959917"/>
          </a:xfrm>
          <a:prstGeom prst="roundRect">
            <a:avLst>
              <a:gd name="adj" fmla="val 3164"/>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413052" y="737708"/>
            <a:ext cx="11425443" cy="6155531"/>
          </a:xfrm>
          <a:prstGeom prst="rect">
            <a:avLst/>
          </a:prstGeom>
          <a:noFill/>
        </p:spPr>
        <p:txBody>
          <a:bodyPr wrap="square" rtlCol="0">
            <a:spAutoFit/>
          </a:bodyPr>
          <a:lstStyle/>
          <a:p>
            <a:pPr marL="0" marR="0" lvl="0" indent="0" algn="just" defTabSz="914400" rtl="0" eaLnBrk="1" fontAlgn="auto" latinLnBrk="0" hangingPunct="1">
              <a:spcBef>
                <a:spcPts val="0"/>
              </a:spcBef>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mình vẫn chưa thở dưới nước được. Mình thấy hơi buồn. Mình nghĩ lần sau, mình sẽ tập tốt hơn.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tháng…</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nay, mình đã có cảm giác thích đi bơi. Mình không còn bị sặc nước nữa. Mình đã quen thở dưới nước rồi.</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dạy mình động tác bơi ếch. Động tác đó thật lạ! Khi đạp chân, mình giống hệt như một con ếch ộp.</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ọc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073702" y="6222440"/>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D6955A45-81E6-4250-A1DA-1ECB5C648B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2814395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id="{15BEA74C-7805-4803-BAC7-7043A262A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id="{88CB6D3F-B73B-4D93-B462-D789AEA3FCDE}"/>
              </a:ext>
            </a:extLst>
          </p:cNvPr>
          <p:cNvPicPr>
            <a:picLocks noChangeAspect="1"/>
          </p:cNvPicPr>
          <p:nvPr/>
        </p:nvPicPr>
        <p:blipFill>
          <a:blip r:embed="rId5"/>
          <a:stretch>
            <a:fillRect/>
          </a:stretch>
        </p:blipFill>
        <p:spPr>
          <a:xfrm>
            <a:off x="4132305" y="4770435"/>
            <a:ext cx="4621170" cy="1861417"/>
          </a:xfrm>
          <a:prstGeom prst="rect">
            <a:avLst/>
          </a:prstGeom>
        </p:spPr>
      </p:pic>
      <p:sp>
        <p:nvSpPr>
          <p:cNvPr id="11" name="TextBox 10">
            <a:extLst>
              <a:ext uri="{FF2B5EF4-FFF2-40B4-BE49-F238E27FC236}">
                <a16:creationId xmlns:a16="http://schemas.microsoft.com/office/drawing/2014/main"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2450</Words>
  <Application>Microsoft Office PowerPoint</Application>
  <PresentationFormat>Widescreen</PresentationFormat>
  <Paragraphs>145</Paragraphs>
  <Slides>33</Slides>
  <Notes>14</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微软雅黑</vt:lpstr>
      <vt:lpstr>黑体</vt:lpstr>
      <vt:lpstr>宋体</vt:lpstr>
      <vt:lpstr>#9Slide03 AmpleSoft Bold</vt:lpstr>
      <vt:lpstr>#9Slide05 Habano</vt:lpstr>
      <vt:lpstr>#9Slide05 Motion Picture</vt:lpstr>
      <vt:lpstr>Arial</vt:lpstr>
      <vt:lpstr>Arial-Rounded</vt:lpstr>
      <vt:lpstr>Calibri</vt:lpstr>
      <vt:lpstr>等线</vt:lpstr>
      <vt:lpstr>inpin heiti</vt:lpstr>
      <vt:lpstr>SVN-Cookies</vt:lpstr>
      <vt:lpstr>Times New Roman</vt:lpstr>
      <vt:lpstr>华康方圆体W7</vt:lpstr>
      <vt:lpstr>字魂36号-正文宋楷</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36</cp:revision>
  <dcterms:created xsi:type="dcterms:W3CDTF">2022-06-11T08:35:37Z</dcterms:created>
  <dcterms:modified xsi:type="dcterms:W3CDTF">2023-09-14T10:07:13Z</dcterms:modified>
</cp:coreProperties>
</file>