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607" r:id="rId2"/>
    <p:sldId id="609" r:id="rId3"/>
    <p:sldId id="637" r:id="rId4"/>
    <p:sldId id="631" r:id="rId5"/>
    <p:sldId id="645" r:id="rId6"/>
    <p:sldId id="643" r:id="rId7"/>
    <p:sldId id="630" r:id="rId8"/>
    <p:sldId id="633" r:id="rId9"/>
    <p:sldId id="632" r:id="rId10"/>
    <p:sldId id="635" r:id="rId11"/>
    <p:sldId id="638" r:id="rId12"/>
    <p:sldId id="634" r:id="rId13"/>
    <p:sldId id="614" r:id="rId14"/>
    <p:sldId id="636" r:id="rId15"/>
    <p:sldId id="610" r:id="rId16"/>
    <p:sldId id="644" r:id="rId17"/>
    <p:sldId id="617" r:id="rId18"/>
    <p:sldId id="613" r:id="rId19"/>
    <p:sldId id="621" r:id="rId20"/>
    <p:sldId id="639" r:id="rId21"/>
    <p:sldId id="615" r:id="rId22"/>
    <p:sldId id="619" r:id="rId23"/>
    <p:sldId id="624" r:id="rId24"/>
    <p:sldId id="622" r:id="rId25"/>
    <p:sldId id="616" r:id="rId26"/>
    <p:sldId id="623" r:id="rId27"/>
    <p:sldId id="640" r:id="rId28"/>
    <p:sldId id="641" r:id="rId29"/>
    <p:sldId id="618" r:id="rId30"/>
    <p:sldId id="629" r:id="rId31"/>
  </p:sldIdLst>
  <p:sldSz cx="12192000" cy="6858000"/>
  <p:notesSz cx="6858000" cy="9144000"/>
  <p:embeddedFontLst>
    <p:embeddedFont>
      <p:font typeface="#9Slide03 Cabin Condensed SemiB" panose="020B0604020202020204" charset="0"/>
      <p:bold r:id="rId33"/>
    </p:embeddedFont>
    <p:embeddedFont>
      <p:font typeface="等线 Light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宋体" panose="02010600030101010101" pitchFamily="2" charset="-122"/>
      <p:regular r:id="rId43"/>
    </p:embeddedFont>
    <p:embeddedFont>
      <p:font typeface="等线" panose="020B0604020202020204" charset="0"/>
      <p:regular r:id="rId44"/>
      <p:bold r:id="rId45"/>
    </p:embeddedFont>
    <p:embeddedFont>
      <p:font typeface="#9Slide07 HoneyCream" panose="020B0604020202020204" charset="0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3C2"/>
    <a:srgbClr val="77BEE0"/>
    <a:srgbClr val="237436"/>
    <a:srgbClr val="253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 showGuides="1">
      <p:cViewPr varScale="1">
        <p:scale>
          <a:sx n="83" d="100"/>
          <a:sy n="83" d="100"/>
        </p:scale>
        <p:origin x="658" y="82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505A5-718D-4697-BDD6-8DCC33493C3B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52DB0-FB92-4539-B9EF-255C407DD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85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2DB0-FB92-4539-B9EF-255C407DD89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60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76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506938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28446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784313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338662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28041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88233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498999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29861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83738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35303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55642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87B177-A0C2-4770-940A-A8017BA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8E297-E77B-42C2-B29D-B1D2859F1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548C-5260-4B30-95EE-DBEB03EC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55A1-AF7A-482D-85EF-5449523578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048385-AA54-4F71-AAC5-25D0C8A03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BE133-6A01-47F4-9800-788194155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397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412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heel spokes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0.wdp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134" y="1042209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582" y="475788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#9Slide03 Cabin Condensed SemiB" panose="00000706000000000000" pitchFamily="2" charset="0"/>
              </a:rPr>
              <a:t>Tiết</a:t>
            </a:r>
            <a:r>
              <a:rPr lang="en-US" sz="3600" dirty="0" smtClean="0">
                <a:latin typeface="#9Slide03 Cabin Condensed SemiB" panose="00000706000000000000" pitchFamily="2" charset="0"/>
              </a:rPr>
              <a:t> 1_Trang 26</a:t>
            </a:r>
            <a:endParaRPr lang="en-US" sz="3600" dirty="0">
              <a:latin typeface="#9Slide03 Cabin Condensed SemiB" panose="000007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773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CF1A6901-5A0E-1B30-21DC-5A203A0D82D5}"/>
              </a:ext>
            </a:extLst>
          </p:cNvPr>
          <p:cNvSpPr/>
          <p:nvPr/>
        </p:nvSpPr>
        <p:spPr>
          <a:xfrm>
            <a:off x="2299592" y="4574342"/>
            <a:ext cx="8207667" cy="1166274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đứng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tạo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tay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mình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!</a:t>
            </a:r>
            <a:endParaRPr lang="zh-CN" altLang="en-US" sz="32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0A50-62E0-DAA1-6D46-6083150A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27" y="892696"/>
            <a:ext cx="3119398" cy="338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94996-D025-7FA6-F17F-ED9FD6E56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90" y="1828800"/>
            <a:ext cx="3130965" cy="2355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166C7-14D6-21A9-16FE-C77391AE1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0" y="1078115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378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599194" y="492501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956296"/>
            <a:ext cx="1673649" cy="18093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4156720" y="187676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173742" y="414539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111989" y="5548400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vi-VN" altLang="zh-CN" sz="2800" b="1" kern="80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 lớn hơn </a:t>
            </a:r>
            <a:r>
              <a:rPr kumimoji="0" lang="en-US" altLang="zh-CN" sz="2800" b="1" i="0" u="none" strike="noStrike" kern="800" cap="none" spc="0" normalizeH="0" baseline="0" noProof="0" dirty="0" err="1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27753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816916" y="5731084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8371342" y="320485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</p:spTree>
    <p:extLst>
      <p:ext uri="{BB962C8B-B14F-4D97-AF65-F5344CB8AC3E}">
        <p14:creationId xmlns:p14="http://schemas.microsoft.com/office/powerpoint/2010/main" val="6053836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24479 -0.004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7" grpId="0" animBg="1"/>
      <p:bldP spid="20" grpId="0" animBg="1"/>
      <p:bldP spid="20" grpId="1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295400"/>
            <a:ext cx="2312262" cy="24997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3217790" y="307302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EA84A-482B-908A-B011-069BE0830708}"/>
              </a:ext>
            </a:extLst>
          </p:cNvPr>
          <p:cNvSpPr txBox="1"/>
          <p:nvPr/>
        </p:nvSpPr>
        <p:spPr>
          <a:xfrm>
            <a:off x="8059621" y="30962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230701" y="420842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DFD4C4D-32CE-9929-31C8-94AA9CCD9AB5}"/>
              </a:ext>
            </a:extLst>
          </p:cNvPr>
          <p:cNvSpPr/>
          <p:nvPr/>
        </p:nvSpPr>
        <p:spPr>
          <a:xfrm>
            <a:off x="2533782" y="4928124"/>
            <a:ext cx="8207667" cy="553341"/>
          </a:xfrm>
          <a:prstGeom prst="wedgeRoundRectCallout">
            <a:avLst>
              <a:gd name="adj1" fmla="val -55184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007149" y="5187319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37585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8299BC-3D00-686D-2C0C-F9629EE1B911}"/>
              </a:ext>
            </a:extLst>
          </p:cNvPr>
          <p:cNvCxnSpPr/>
          <p:nvPr/>
        </p:nvCxnSpPr>
        <p:spPr>
          <a:xfrm flipH="1" flipV="1">
            <a:off x="3209057" y="3572735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106466" y="4915321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1D35842D-702D-ABB8-A775-5F9F685C1C29}"/>
              </a:ext>
            </a:extLst>
          </p:cNvPr>
          <p:cNvSpPr/>
          <p:nvPr/>
        </p:nvSpPr>
        <p:spPr>
          <a:xfrm>
            <a:off x="2230701" y="5070371"/>
            <a:ext cx="8207667" cy="553341"/>
          </a:xfrm>
          <a:prstGeom prst="wedgeRoundRectCallout">
            <a:avLst>
              <a:gd name="adj1" fmla="val -52863"/>
              <a:gd name="adj2" fmla="val -45372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3C9422-FC86-1ECC-25E1-51B63D9313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6" y="2464617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65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4479 -0.0043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1.85185E-6 L 0.33008 -0.000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D2E98899-F009-EC35-A6DE-727B1A1384B2}"/>
              </a:ext>
            </a:extLst>
          </p:cNvPr>
          <p:cNvSpPr/>
          <p:nvPr/>
        </p:nvSpPr>
        <p:spPr>
          <a:xfrm>
            <a:off x="2197196" y="4156581"/>
            <a:ext cx="8207667" cy="1030067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00424-E0C3-1E4E-F071-A0708CDC9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46" y="1406259"/>
            <a:ext cx="3641449" cy="2780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EB80AB-8641-564D-D385-3012FE515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31" y="991940"/>
            <a:ext cx="3505572" cy="3242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30DDF-9C37-2C37-C0C1-E26604DDB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55" y="904976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200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058554" y="620662"/>
            <a:ext cx="10523965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B9C64EDA-F3C6-E144-099F-2928D114E44F}"/>
              </a:ext>
            </a:extLst>
          </p:cNvPr>
          <p:cNvSpPr txBox="1"/>
          <p:nvPr/>
        </p:nvSpPr>
        <p:spPr>
          <a:xfrm>
            <a:off x="3303722" y="1418305"/>
            <a:ext cx="5856651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/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 LUẬN </a:t>
            </a:r>
            <a:endParaRPr lang="zh-CN" altLang="en-US" sz="8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chemeClr val="accent2">
                  <a:lumMod val="75000"/>
                </a:schemeClr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4E62BE5-4644-BEBE-AD6A-54DE247F2DB2}"/>
              </a:ext>
            </a:extLst>
          </p:cNvPr>
          <p:cNvSpPr/>
          <p:nvPr/>
        </p:nvSpPr>
        <p:spPr>
          <a:xfrm>
            <a:off x="1085542" y="2853489"/>
            <a:ext cx="10020915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64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3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8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B7A0E323-DE29-4FD5-8BC8-518F12A68A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5B0379-E12F-4728-BC9F-19DD60486B56}"/>
              </a:ext>
            </a:extLst>
          </p:cNvPr>
          <p:cNvSpPr/>
          <p:nvPr/>
        </p:nvSpPr>
        <p:spPr>
          <a:xfrm>
            <a:off x="1592257" y="1090561"/>
            <a:ext cx="8869265" cy="1144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altLang="zh-CN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nhọn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tù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bẹt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zh-CN" sz="3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4" y="2558044"/>
            <a:ext cx="9936461" cy="31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4560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32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735576" y="441400"/>
            <a:ext cx="10532192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nip Diagonal Corner Rectangle 8"/>
          <p:cNvSpPr/>
          <p:nvPr/>
        </p:nvSpPr>
        <p:spPr>
          <a:xfrm>
            <a:off x="1213285" y="431568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1573667" y="325267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543" y="5347191"/>
            <a:ext cx="2735625" cy="15344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48883" y="32466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73667" y="440480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7043" y="439272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46594" y="676712"/>
            <a:ext cx="3769973" cy="19603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594" y="2637098"/>
            <a:ext cx="37699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16567" y="6055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9589" y="21304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519" y="219559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24435" y="461043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" y="-639985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526" y="-639985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00" y="-673448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3473" y="-67344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391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1.0099 4.81481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9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" y="1"/>
            <a:ext cx="12192000" cy="6857999"/>
          </a:xfrm>
          <a:prstGeom prst="rect">
            <a:avLst/>
          </a:prstGeom>
        </p:spPr>
      </p:pic>
      <p:sp>
        <p:nvSpPr>
          <p:cNvPr id="2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009359" y="215398"/>
            <a:ext cx="9943776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69161" y="335674"/>
            <a:ext cx="1920212" cy="19254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3655" y="31879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1421" y="18334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1075" y="185716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200786" y="2253988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0573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44978" y="60723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01345" y="749111"/>
            <a:ext cx="9601067" cy="224204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561727" y="331599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6943" y="330995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61727" y="446811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35103" y="44560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364562" y="2315690"/>
            <a:ext cx="2637317" cy="124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32497" y="180319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0651" y="182159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1387" y="232193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951" y="-688809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322" y="-688809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8596" y="-722272"/>
            <a:ext cx="649817" cy="649817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269" y="-722272"/>
            <a:ext cx="649817" cy="64981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001879" y="2328186"/>
            <a:ext cx="20649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848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600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827625" y="225094"/>
            <a:ext cx="10331988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mtClean="0"/>
              <a:t>v</a:t>
            </a:r>
            <a:endParaRPr lang="zh-CN" altLang="en-US" dirty="0"/>
          </a:p>
        </p:txBody>
      </p:sp>
      <p:sp>
        <p:nvSpPr>
          <p:cNvPr id="28" name="Snip Diagonal Corner Rectangle 27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281204" y="302279"/>
            <a:ext cx="15288" cy="20695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24277" y="18472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3121" y="184597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28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42998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546223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1583499" y="336733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8715" y="33612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3499" y="451946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875" y="450738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271797" y="869810"/>
            <a:ext cx="3154603" cy="10561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56426" y="1925929"/>
            <a:ext cx="3752996" cy="8258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6425" y="74461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5185" y="183567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6715" y="229719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575698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95" y="-828576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768" y="-828576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042" y="-86203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6715" y="-862039"/>
            <a:ext cx="649817" cy="6498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714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0902" y="56061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1217269" y="66052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1577651" y="348163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2867" y="347559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77651" y="463376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1027" y="462168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370431" y="881761"/>
            <a:ext cx="1920212" cy="1925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1493" y="73770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8924" y="228815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1416" y="239764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2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315" y="-683041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958" y="-683041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5232" y="-716504"/>
            <a:ext cx="649817" cy="649817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0905" y="-716504"/>
            <a:ext cx="649817" cy="649817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275357" y="279474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069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5B0379-E12F-4728-BC9F-19DD60486B56}"/>
              </a:ext>
            </a:extLst>
          </p:cNvPr>
          <p:cNvSpPr/>
          <p:nvPr/>
        </p:nvSpPr>
        <p:spPr>
          <a:xfrm>
            <a:off x="1592257" y="1090561"/>
            <a:ext cx="8869265" cy="8853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CN" sz="35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zh-CN" sz="35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hai cái kéo như hình dưới đây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zh-CN" altLang="en-US" sz="35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28" y="2593258"/>
            <a:ext cx="8780820" cy="2394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281" y="5150120"/>
            <a:ext cx="964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cái kéo nào có hai lưỡi kéo tạo thành góc tù? Hình cái kéo nào có hai lưỡi kéo tạo thành góc 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nhọn?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971" flipH="1">
            <a:off x="8584596" y="2172683"/>
            <a:ext cx="1591738" cy="1720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2356" flipH="1">
            <a:off x="4044024" y="2357080"/>
            <a:ext cx="1560932" cy="1687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7999" y="4434029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nhọn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3605" y="4409251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tù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411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111042" y="449244"/>
            <a:ext cx="10658171" cy="5544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12" y="3428999"/>
            <a:ext cx="3143883" cy="31438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78191" y="516424"/>
            <a:ext cx="103650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Bạn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chọn một trong ba miếng bánh 1, 2, 3 như hình vẽ, biết rằng: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Miếng bánh mà An chọn không phải là miếng bé nhất.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Góc đỉnh O ở hình miếng bánh mà An chọn không là góc bẹt.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miếng bánh mà bạn An đã chọn.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/>
        </p:blipFill>
        <p:spPr>
          <a:xfrm>
            <a:off x="8392331" y="3077719"/>
            <a:ext cx="3376882" cy="2916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0116" y="4798142"/>
            <a:ext cx="35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mtClean="0"/>
              <a:t>G</a:t>
            </a:r>
            <a:endParaRPr lang="en-US" dirty="0"/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1800638" y="3674857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06764" y="3821506"/>
            <a:ext cx="6754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276084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660400" y="-92007"/>
            <a:ext cx="10476903" cy="6563681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067" y="1841506"/>
            <a:ext cx="6192442" cy="19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1142CA6A-D4C5-7BBF-9189-5CFF4D327BFF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11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18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" y="4391987"/>
            <a:ext cx="2581393" cy="26842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23" y="5054448"/>
            <a:ext cx="1579152" cy="1568624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560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2CE1B6CD-CB61-4185-0293-6B9D1E6F4C44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68" y="4318177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57" y="5028697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733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9985EDA2-C5C4-4B49-7D51-4BC2DB2F4330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01" y="4388421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48" y="4969601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99" y="4946255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764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533209" y="3220592"/>
            <a:ext cx="6655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có góc nhọn, góc tù, góc bẹt.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6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942054" y="87629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2810874" y="1611978"/>
            <a:ext cx="71208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AI NHANH AI ĐÚNG</a:t>
            </a:r>
            <a:endParaRPr kumimoji="0" lang="zh-CN" altLang="en-US" sz="66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2829142" y="3135119"/>
            <a:ext cx="8044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altLang="zh-CN" sz="4000" b="1" i="0" u="none" strike="noStrike" kern="1200" cap="none" spc="0" normalizeH="0" baseline="0" noProof="0" dirty="0" smtClean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altLang="zh-CN" sz="4000" b="1" i="0" u="none" strike="noStrike" kern="1200" cap="none" spc="0" normalizeH="0" baseline="0" noProof="0" dirty="0">
              <a:ln w="38100">
                <a:noFill/>
                <a:prstDash val="solid"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" y="2993994"/>
            <a:ext cx="3384228" cy="32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40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4CA79B-7D8A-4A34-A19B-260981D1BF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17" y="1397725"/>
            <a:ext cx="4402183" cy="44021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8042">
            <a:off x="-184904" y="-15853"/>
            <a:ext cx="3140248" cy="232611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882C9C13-18D7-4F35-7D5E-B9EEB505E510}"/>
              </a:ext>
            </a:extLst>
          </p:cNvPr>
          <p:cNvSpPr/>
          <p:nvPr/>
        </p:nvSpPr>
        <p:spPr>
          <a:xfrm>
            <a:off x="1164771" y="762000"/>
            <a:ext cx="10668000" cy="579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F0745F3-7DDF-7D70-43B6-9A2B337298CD}"/>
              </a:ext>
            </a:extLst>
          </p:cNvPr>
          <p:cNvSpPr/>
          <p:nvPr/>
        </p:nvSpPr>
        <p:spPr>
          <a:xfrm>
            <a:off x="6583209" y="2158953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7395FCB-FA3C-D060-2C07-79A6CCB549E6}"/>
              </a:ext>
            </a:extLst>
          </p:cNvPr>
          <p:cNvSpPr/>
          <p:nvPr/>
        </p:nvSpPr>
        <p:spPr>
          <a:xfrm rot="15444399">
            <a:off x="10376149" y="2104503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907E56-4306-B770-4FE8-56B65BD1E775}"/>
              </a:ext>
            </a:extLst>
          </p:cNvPr>
          <p:cNvSpPr/>
          <p:nvPr/>
        </p:nvSpPr>
        <p:spPr>
          <a:xfrm>
            <a:off x="938696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F95F9-A7F5-0DB9-4577-704F5DE26423}"/>
              </a:ext>
            </a:extLst>
          </p:cNvPr>
          <p:cNvSpPr/>
          <p:nvPr/>
        </p:nvSpPr>
        <p:spPr>
          <a:xfrm>
            <a:off x="1046708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AD7BF9-E951-94BA-F309-D60C5FF1C016}"/>
              </a:ext>
            </a:extLst>
          </p:cNvPr>
          <p:cNvSpPr/>
          <p:nvPr/>
        </p:nvSpPr>
        <p:spPr>
          <a:xfrm>
            <a:off x="10467086" y="4487871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DB7DC-18EA-8101-F295-3F81526ACB29}"/>
              </a:ext>
            </a:extLst>
          </p:cNvPr>
          <p:cNvSpPr/>
          <p:nvPr/>
        </p:nvSpPr>
        <p:spPr>
          <a:xfrm>
            <a:off x="9602990" y="247057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5A5CE-6CC4-1690-6B6D-C7C17F19BAD2}"/>
              </a:ext>
            </a:extLst>
          </p:cNvPr>
          <p:cNvSpPr/>
          <p:nvPr/>
        </p:nvSpPr>
        <p:spPr>
          <a:xfrm>
            <a:off x="9602990" y="4415329"/>
            <a:ext cx="288032" cy="2880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91C08-BFAF-2672-16DD-731B2B8B3F01}"/>
              </a:ext>
            </a:extLst>
          </p:cNvPr>
          <p:cNvSpPr/>
          <p:nvPr/>
        </p:nvSpPr>
        <p:spPr>
          <a:xfrm>
            <a:off x="9386966" y="4482912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5762B-5C7E-52F3-E5DB-9B9BB0352F50}"/>
              </a:ext>
            </a:extLst>
          </p:cNvPr>
          <p:cNvSpPr/>
          <p:nvPr/>
        </p:nvSpPr>
        <p:spPr>
          <a:xfrm>
            <a:off x="6722670" y="4486803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F5ECB-74FE-4D48-26CE-273FF722105A}"/>
              </a:ext>
            </a:extLst>
          </p:cNvPr>
          <p:cNvSpPr/>
          <p:nvPr/>
        </p:nvSpPr>
        <p:spPr>
          <a:xfrm>
            <a:off x="6722670" y="2470579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CFD5D5E4-2B49-0A4C-DB85-D4A5D6F2D3A3}"/>
              </a:ext>
            </a:extLst>
          </p:cNvPr>
          <p:cNvSpPr/>
          <p:nvPr/>
        </p:nvSpPr>
        <p:spPr>
          <a:xfrm>
            <a:off x="2443552" y="2697738"/>
            <a:ext cx="4039265" cy="1098171"/>
          </a:xfrm>
          <a:prstGeom prst="wedgeRoundRectCallout">
            <a:avLst>
              <a:gd name="adj1" fmla="val -22181"/>
              <a:gd name="adj2" fmla="val 11428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481345-0FDB-41F2-7D44-077A60F68838}"/>
              </a:ext>
            </a:extLst>
          </p:cNvPr>
          <p:cNvSpPr/>
          <p:nvPr/>
        </p:nvSpPr>
        <p:spPr>
          <a:xfrm>
            <a:off x="6722670" y="2470579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0B7577-5244-0E06-B69A-E1FFB6217F21}"/>
              </a:ext>
            </a:extLst>
          </p:cNvPr>
          <p:cNvSpPr/>
          <p:nvPr/>
        </p:nvSpPr>
        <p:spPr>
          <a:xfrm>
            <a:off x="6722670" y="2470579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anual Operation 25">
            <a:extLst>
              <a:ext uri="{FF2B5EF4-FFF2-40B4-BE49-F238E27FC236}">
                <a16:creationId xmlns:a16="http://schemas.microsoft.com/office/drawing/2014/main" id="{8534BD4A-0491-64F4-C4ED-14064D07B94E}"/>
              </a:ext>
            </a:extLst>
          </p:cNvPr>
          <p:cNvSpPr/>
          <p:nvPr/>
        </p:nvSpPr>
        <p:spPr>
          <a:xfrm flipV="1">
            <a:off x="6726072" y="1492947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71101E02-65EA-4173-1E90-BD94DBA46471}"/>
              </a:ext>
            </a:extLst>
          </p:cNvPr>
          <p:cNvSpPr/>
          <p:nvPr/>
        </p:nvSpPr>
        <p:spPr>
          <a:xfrm>
            <a:off x="2784160" y="3529278"/>
            <a:ext cx="3650478" cy="1098171"/>
          </a:xfrm>
          <a:prstGeom prst="wedgeRoundRectCallout">
            <a:avLst>
              <a:gd name="adj1" fmla="val -34038"/>
              <a:gd name="adj2" fmla="val 963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C1E21265-29AC-CAB3-5CA5-73247E833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1" y="3471133"/>
            <a:ext cx="3384228" cy="3276004"/>
          </a:xfrm>
          <a:prstGeom prst="rect">
            <a:avLst/>
          </a:pr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313CAFF-4CB9-EB99-5252-28ED5A967F6C}"/>
              </a:ext>
            </a:extLst>
          </p:cNvPr>
          <p:cNvSpPr/>
          <p:nvPr/>
        </p:nvSpPr>
        <p:spPr>
          <a:xfrm rot="7060823">
            <a:off x="7163822" y="1201336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81AE1CB-78FE-0520-B227-50292056A73F}"/>
              </a:ext>
            </a:extLst>
          </p:cNvPr>
          <p:cNvSpPr/>
          <p:nvPr/>
        </p:nvSpPr>
        <p:spPr>
          <a:xfrm rot="14539177" flipH="1">
            <a:off x="9689874" y="1182780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990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134" y="1042209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582" y="475788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SemiB" panose="00000706000000000000" pitchFamily="2" charset="0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SemiB" panose="00000706000000000000" pitchFamily="2" charset="0"/>
                <a:ea typeface="+mn-ea"/>
                <a:cs typeface="+mn-cs"/>
              </a:rPr>
              <a:t> 1_Trang 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Condensed SemiB" panose="00000706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503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4910" y="2277915"/>
            <a:ext cx="97112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quen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bẹt.</a:t>
            </a:r>
            <a:endParaRPr lang="en-US" sz="3200" b="1" dirty="0">
              <a:solidFill>
                <a:srgbClr val="002060"/>
              </a:solidFill>
              <a:latin typeface="Times New Roman (Headings)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Giải</a:t>
            </a:r>
            <a:r>
              <a:rPr lang="en-US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quyết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 (Headings)"/>
                <a:ea typeface="Cambria" panose="02040503050406030204" pitchFamily="18" charset="0"/>
              </a:rPr>
              <a:t>bẹt.</a:t>
            </a:r>
            <a:endParaRPr lang="en-US" sz="3200" b="1" dirty="0">
              <a:solidFill>
                <a:srgbClr val="002060"/>
              </a:solidFill>
              <a:latin typeface="Times New Roman (Headings)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202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79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5" name="Rectangle: Rounded Corners 22">
            <a:extLst>
              <a:ext uri="{FF2B5EF4-FFF2-40B4-BE49-F238E27FC236}">
                <a16:creationId xmlns:a16="http://schemas.microsoft.com/office/drawing/2014/main" id="{F61E7885-5E4A-21FB-3F3B-46FA31DDD805}"/>
              </a:ext>
            </a:extLst>
          </p:cNvPr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4038600"/>
            <a:ext cx="3582297" cy="2811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D34D2-B015-90BF-3D8E-3D82B7A30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171" y="1134346"/>
            <a:ext cx="2312262" cy="2499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213C57-EE7A-819F-0B61-27B2B6032469}"/>
              </a:ext>
            </a:extLst>
          </p:cNvPr>
          <p:cNvGrpSpPr/>
          <p:nvPr/>
        </p:nvGrpSpPr>
        <p:grpSpPr>
          <a:xfrm>
            <a:off x="4572000" y="1556792"/>
            <a:ext cx="3736032" cy="1872208"/>
            <a:chOff x="2411760" y="771550"/>
            <a:chExt cx="3736032" cy="18722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108ACD-4F34-2884-9AD2-C334443CD96D}"/>
                </a:ext>
              </a:extLst>
            </p:cNvPr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232589B-971E-9820-300E-CE0F75CFF943}"/>
                </a:ext>
              </a:extLst>
            </p:cNvPr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0C38C5-F280-B032-C3A0-A04AB591DAE1}"/>
              </a:ext>
            </a:extLst>
          </p:cNvPr>
          <p:cNvSpPr txBox="1"/>
          <p:nvPr/>
        </p:nvSpPr>
        <p:spPr>
          <a:xfrm>
            <a:off x="7668344" y="112474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00DF3F-578B-361A-006C-6C896289CA80}"/>
              </a:ext>
            </a:extLst>
          </p:cNvPr>
          <p:cNvSpPr txBox="1"/>
          <p:nvPr/>
        </p:nvSpPr>
        <p:spPr>
          <a:xfrm>
            <a:off x="8308032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C6F0C-BCC4-29D2-EA08-A667E3DED12D}"/>
              </a:ext>
            </a:extLst>
          </p:cNvPr>
          <p:cNvSpPr txBox="1"/>
          <p:nvPr/>
        </p:nvSpPr>
        <p:spPr>
          <a:xfrm>
            <a:off x="4144144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E7C5EB5A-335C-E341-1513-2F49B6C5368D}"/>
              </a:ext>
            </a:extLst>
          </p:cNvPr>
          <p:cNvSpPr/>
          <p:nvPr/>
        </p:nvSpPr>
        <p:spPr>
          <a:xfrm>
            <a:off x="4028185" y="4094325"/>
            <a:ext cx="5094115" cy="1030067"/>
          </a:xfrm>
          <a:prstGeom prst="wedgeRoundRectCallout">
            <a:avLst>
              <a:gd name="adj1" fmla="val -58656"/>
              <a:gd name="adj2" fmla="val 70954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B883B1-EB16-91E3-0EFC-D023BC307A13}"/>
              </a:ext>
            </a:extLst>
          </p:cNvPr>
          <p:cNvSpPr/>
          <p:nvPr/>
        </p:nvSpPr>
        <p:spPr>
          <a:xfrm>
            <a:off x="3933997" y="3798259"/>
            <a:ext cx="5094115" cy="553341"/>
          </a:xfrm>
          <a:prstGeom prst="wedgeRoundRectCallout">
            <a:avLst>
              <a:gd name="adj1" fmla="val -41134"/>
              <a:gd name="adj2" fmla="val 160863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C3C5F35-A300-5319-41FD-22C067152E1C}"/>
              </a:ext>
            </a:extLst>
          </p:cNvPr>
          <p:cNvSpPr/>
          <p:nvPr/>
        </p:nvSpPr>
        <p:spPr>
          <a:xfrm>
            <a:off x="4398898" y="3692326"/>
            <a:ext cx="5094115" cy="55334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8C4267A6-DAD8-F245-D825-17F7B2854A41}"/>
              </a:ext>
            </a:extLst>
          </p:cNvPr>
          <p:cNvSpPr/>
          <p:nvPr/>
        </p:nvSpPr>
        <p:spPr>
          <a:xfrm>
            <a:off x="4326436" y="4841575"/>
            <a:ext cx="5094115" cy="1030067"/>
          </a:xfrm>
          <a:prstGeom prst="wedgeRoundRectCallout">
            <a:avLst>
              <a:gd name="adj1" fmla="val -71692"/>
              <a:gd name="adj2" fmla="val -11476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B68CDB90-CB44-7102-1311-4A2BC33F79BA}"/>
              </a:ext>
            </a:extLst>
          </p:cNvPr>
          <p:cNvSpPr/>
          <p:nvPr/>
        </p:nvSpPr>
        <p:spPr>
          <a:xfrm>
            <a:off x="4572000" y="5073311"/>
            <a:ext cx="5094115" cy="553341"/>
          </a:xfrm>
          <a:prstGeom prst="wedgeRoundRectCallout">
            <a:avLst>
              <a:gd name="adj1" fmla="val -72760"/>
              <a:gd name="adj2" fmla="val 32991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14240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6068 4.81481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38C8B-E188-71E1-6419-0F84E8E60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5" y="3109750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C91A7-1678-7B52-F7CC-03CF8F00A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97" y="1235309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6D347-D022-7ACE-2B8C-C309077B4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695213" y="1267307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E3AA7-FA28-7091-9C11-20FFE943E3DA}"/>
              </a:ext>
            </a:extLst>
          </p:cNvPr>
          <p:cNvCxnSpPr/>
          <p:nvPr/>
        </p:nvCxnSpPr>
        <p:spPr>
          <a:xfrm>
            <a:off x="2487301" y="1105420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E353B-43E9-3246-636D-B660E5504A2D}"/>
              </a:ext>
            </a:extLst>
          </p:cNvPr>
          <p:cNvCxnSpPr>
            <a:stCxn id="9" idx="0"/>
          </p:cNvCxnSpPr>
          <p:nvPr/>
        </p:nvCxnSpPr>
        <p:spPr>
          <a:xfrm>
            <a:off x="3436194" y="1267307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72C175-DAC3-E949-8C0D-4545BC8DE917}"/>
              </a:ext>
            </a:extLst>
          </p:cNvPr>
          <p:cNvCxnSpPr/>
          <p:nvPr/>
        </p:nvCxnSpPr>
        <p:spPr>
          <a:xfrm flipH="1" flipV="1">
            <a:off x="6620779" y="3394197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B33CB-28DA-9E2B-39BF-45A0E1C26FCE}"/>
              </a:ext>
            </a:extLst>
          </p:cNvPr>
          <p:cNvCxnSpPr/>
          <p:nvPr/>
        </p:nvCxnSpPr>
        <p:spPr>
          <a:xfrm flipV="1">
            <a:off x="6216630" y="3399845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F91E18-D2F2-83FC-1A55-BF59B31581D8}"/>
              </a:ext>
            </a:extLst>
          </p:cNvPr>
          <p:cNvCxnSpPr/>
          <p:nvPr/>
        </p:nvCxnSpPr>
        <p:spPr>
          <a:xfrm flipV="1">
            <a:off x="7088384" y="2941217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5D9BD-9EE4-A637-5B03-8D47B81C7FB4}"/>
              </a:ext>
            </a:extLst>
          </p:cNvPr>
          <p:cNvCxnSpPr/>
          <p:nvPr/>
        </p:nvCxnSpPr>
        <p:spPr>
          <a:xfrm>
            <a:off x="7315200" y="1524000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8600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581</Words>
  <Application>Microsoft Office PowerPoint</Application>
  <PresentationFormat>Widescreen</PresentationFormat>
  <Paragraphs>119</Paragraphs>
  <Slides>30</Slides>
  <Notes>2</Notes>
  <HiddenSlides>0</HiddenSlides>
  <MMClips>33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字魂115号-刀刀体</vt:lpstr>
      <vt:lpstr>#9Slide03 Cabin Condensed SemiB</vt:lpstr>
      <vt:lpstr>UTM Alberta Heavy</vt:lpstr>
      <vt:lpstr>方正少儿简体</vt:lpstr>
      <vt:lpstr>UTM Avo</vt:lpstr>
      <vt:lpstr>等线 Light</vt:lpstr>
      <vt:lpstr>Calibri</vt:lpstr>
      <vt:lpstr>Times New Roman</vt:lpstr>
      <vt:lpstr>Cambria</vt:lpstr>
      <vt:lpstr>Cambrial</vt:lpstr>
      <vt:lpstr>SVN-Newton</vt:lpstr>
      <vt:lpstr>Times New Roman (Headings)</vt:lpstr>
      <vt:lpstr>UTM Rockwell</vt:lpstr>
      <vt:lpstr>宋体</vt:lpstr>
      <vt:lpstr>Arial</vt:lpstr>
      <vt:lpstr>等线</vt:lpstr>
      <vt:lpstr>#9Slide03 AllRoundGothic</vt:lpstr>
      <vt:lpstr>#9Slide07 HoneyCream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Tu Bui</dc:creator>
  <cp:keywords>MĂNG NON TEAM</cp:keywords>
  <cp:lastModifiedBy>Admin</cp:lastModifiedBy>
  <cp:revision>133</cp:revision>
  <dcterms:created xsi:type="dcterms:W3CDTF">2020-12-10T09:18:24Z</dcterms:created>
  <dcterms:modified xsi:type="dcterms:W3CDTF">2023-08-29T02:36:39Z</dcterms:modified>
  <cp:contentStatus/>
</cp:coreProperties>
</file>